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9" r:id="rId3"/>
    <p:sldId id="307" r:id="rId4"/>
    <p:sldId id="261" r:id="rId5"/>
    <p:sldId id="257" r:id="rId6"/>
    <p:sldId id="337" r:id="rId7"/>
    <p:sldId id="264" r:id="rId8"/>
    <p:sldId id="280" r:id="rId9"/>
    <p:sldId id="279" r:id="rId10"/>
    <p:sldId id="329" r:id="rId11"/>
    <p:sldId id="266" r:id="rId12"/>
    <p:sldId id="267" r:id="rId13"/>
    <p:sldId id="284" r:id="rId14"/>
    <p:sldId id="285" r:id="rId15"/>
    <p:sldId id="289" r:id="rId16"/>
    <p:sldId id="382" r:id="rId17"/>
    <p:sldId id="383" r:id="rId18"/>
    <p:sldId id="385" r:id="rId19"/>
    <p:sldId id="262" r:id="rId20"/>
    <p:sldId id="263" r:id="rId21"/>
    <p:sldId id="392" r:id="rId22"/>
    <p:sldId id="306" r:id="rId23"/>
    <p:sldId id="268" r:id="rId24"/>
    <p:sldId id="269" r:id="rId25"/>
    <p:sldId id="300" r:id="rId26"/>
    <p:sldId id="302" r:id="rId27"/>
    <p:sldId id="304" r:id="rId28"/>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A86D9C"/>
    <a:srgbClr val="A96D91"/>
    <a:srgbClr val="94C536"/>
    <a:srgbClr val="3EC9FF"/>
    <a:srgbClr val="646464"/>
    <a:srgbClr val="00B1C8"/>
    <a:srgbClr val="0934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5" d="100"/>
          <a:sy n="95" d="100"/>
        </p:scale>
        <p:origin x="20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tatsuya_miyoshi\Desktop\&#12463;&#12521;&#12452;&#12450;&#12531;&#12488;\&#12475;&#12503;&#12486;&#12540;&#12491;\QBR\&#39006;&#20284;&#25313;&#24373;&#12398;&#23455;&#32318;_&#20803;&#12487;&#12540;&#12479;.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Users\hazuki_ogino\Documents\&#9632;&#21942;&#26989;&#38306;&#20418;\&#12463;&#12521;&#12452;&#12450;&#12531;&#12488;\&#9632;DAC\&#22823;&#27491;&#35069;&#34220;_&#23455;&#32318;_191001-20083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メイリオ" panose="020B0604030504040204" pitchFamily="50" charset="-128"/>
                <a:ea typeface="メイリオ" panose="020B0604030504040204" pitchFamily="50" charset="-128"/>
                <a:cs typeface="+mn-cs"/>
              </a:defRPr>
            </a:pPr>
            <a:r>
              <a:rPr lang="ja-JP" altLang="en-US" sz="1000" b="1" dirty="0"/>
              <a:t>リターゲティング実施案件の拡張の利用割合</a:t>
            </a:r>
          </a:p>
        </c:rich>
      </c:tx>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メイリオ" panose="020B0604030504040204" pitchFamily="50" charset="-128"/>
              <a:ea typeface="メイリオ" panose="020B0604030504040204" pitchFamily="50" charset="-128"/>
              <a:cs typeface="+mn-cs"/>
            </a:defRPr>
          </a:pPr>
          <a:endParaRPr lang="ja-JP"/>
        </a:p>
      </c:txPr>
    </c:title>
    <c:autoTitleDeleted val="0"/>
    <c:plotArea>
      <c:layout/>
      <c:barChart>
        <c:barDir val="col"/>
        <c:grouping val="clustered"/>
        <c:varyColors val="0"/>
        <c:ser>
          <c:idx val="0"/>
          <c:order val="0"/>
          <c:tx>
            <c:strRef>
              <c:f>Sheet2!$A$19</c:f>
              <c:strCache>
                <c:ptCount val="1"/>
                <c:pt idx="0">
                  <c:v>拡張・類似の利用割合</c:v>
                </c:pt>
              </c:strCache>
            </c:strRef>
          </c:tx>
          <c:spPr>
            <a:solidFill>
              <a:srgbClr val="92C536"/>
            </a:solidFill>
            <a:ln>
              <a:noFill/>
            </a:ln>
            <a:effectLst/>
          </c:spPr>
          <c:invertIfNegative val="0"/>
          <c:cat>
            <c:strRef>
              <c:f>Sheet2!$C$18:$W$18</c:f>
              <c:strCache>
                <c:ptCount val="21"/>
                <c:pt idx="0">
                  <c:v>2017/04</c:v>
                </c:pt>
                <c:pt idx="1">
                  <c:v>2017/05</c:v>
                </c:pt>
                <c:pt idx="2">
                  <c:v>2017/06</c:v>
                </c:pt>
                <c:pt idx="3">
                  <c:v>2017/07</c:v>
                </c:pt>
                <c:pt idx="4">
                  <c:v>2017/08</c:v>
                </c:pt>
                <c:pt idx="5">
                  <c:v>2017/09</c:v>
                </c:pt>
                <c:pt idx="6">
                  <c:v>2017/10</c:v>
                </c:pt>
                <c:pt idx="7">
                  <c:v>2017/11</c:v>
                </c:pt>
                <c:pt idx="8">
                  <c:v>2017/12</c:v>
                </c:pt>
                <c:pt idx="9">
                  <c:v>2018/01</c:v>
                </c:pt>
                <c:pt idx="10">
                  <c:v>2018/02</c:v>
                </c:pt>
                <c:pt idx="11">
                  <c:v>2018/03</c:v>
                </c:pt>
                <c:pt idx="12">
                  <c:v>2018/04</c:v>
                </c:pt>
                <c:pt idx="13">
                  <c:v>2018/05</c:v>
                </c:pt>
                <c:pt idx="14">
                  <c:v>2018/06</c:v>
                </c:pt>
                <c:pt idx="15">
                  <c:v>2018/07</c:v>
                </c:pt>
                <c:pt idx="16">
                  <c:v>2018/08</c:v>
                </c:pt>
                <c:pt idx="17">
                  <c:v>2018/09</c:v>
                </c:pt>
                <c:pt idx="18">
                  <c:v>2018/10</c:v>
                </c:pt>
                <c:pt idx="19">
                  <c:v>2018/11</c:v>
                </c:pt>
                <c:pt idx="20">
                  <c:v>2018/12</c:v>
                </c:pt>
              </c:strCache>
            </c:strRef>
          </c:cat>
          <c:val>
            <c:numRef>
              <c:f>Sheet2!$C$19:$W$19</c:f>
              <c:numCache>
                <c:formatCode>0.0%</c:formatCode>
                <c:ptCount val="21"/>
                <c:pt idx="0">
                  <c:v>6.4335283830501563E-2</c:v>
                </c:pt>
                <c:pt idx="1">
                  <c:v>7.1387208172920824E-2</c:v>
                </c:pt>
                <c:pt idx="2">
                  <c:v>5.7349897546574109E-2</c:v>
                </c:pt>
                <c:pt idx="3">
                  <c:v>5.9400395653834127E-2</c:v>
                </c:pt>
                <c:pt idx="4">
                  <c:v>6.8145463527286787E-2</c:v>
                </c:pt>
                <c:pt idx="5">
                  <c:v>9.1757450092934276E-2</c:v>
                </c:pt>
                <c:pt idx="6">
                  <c:v>7.753007823192043E-2</c:v>
                </c:pt>
                <c:pt idx="7">
                  <c:v>6.8358663732992209E-2</c:v>
                </c:pt>
                <c:pt idx="8">
                  <c:v>6.6808659023012723E-2</c:v>
                </c:pt>
                <c:pt idx="9">
                  <c:v>8.7005562644161746E-2</c:v>
                </c:pt>
                <c:pt idx="10">
                  <c:v>8.659930692916927E-2</c:v>
                </c:pt>
                <c:pt idx="11">
                  <c:v>7.6753140465519634E-2</c:v>
                </c:pt>
                <c:pt idx="12">
                  <c:v>9.4347604015388428E-2</c:v>
                </c:pt>
                <c:pt idx="13">
                  <c:v>0.1088163127481898</c:v>
                </c:pt>
                <c:pt idx="14">
                  <c:v>0.12055214382547928</c:v>
                </c:pt>
                <c:pt idx="15">
                  <c:v>0.12231252545201422</c:v>
                </c:pt>
                <c:pt idx="16">
                  <c:v>0.12336578094403181</c:v>
                </c:pt>
                <c:pt idx="17">
                  <c:v>0.12910774993480648</c:v>
                </c:pt>
                <c:pt idx="18">
                  <c:v>0.12180177202201135</c:v>
                </c:pt>
                <c:pt idx="19">
                  <c:v>0.1213969428127446</c:v>
                </c:pt>
                <c:pt idx="20">
                  <c:v>0.12982741068903986</c:v>
                </c:pt>
              </c:numCache>
            </c:numRef>
          </c:val>
          <c:extLst>
            <c:ext xmlns:c16="http://schemas.microsoft.com/office/drawing/2014/chart" uri="{C3380CC4-5D6E-409C-BE32-E72D297353CC}">
              <c16:uniqueId val="{00000000-E66E-4DEC-8F8A-CD1C450A2253}"/>
            </c:ext>
          </c:extLst>
        </c:ser>
        <c:dLbls>
          <c:showLegendKey val="0"/>
          <c:showVal val="0"/>
          <c:showCatName val="0"/>
          <c:showSerName val="0"/>
          <c:showPercent val="0"/>
          <c:showBubbleSize val="0"/>
        </c:dLbls>
        <c:gapWidth val="219"/>
        <c:overlap val="-27"/>
        <c:axId val="22126688"/>
        <c:axId val="205459672"/>
      </c:barChart>
      <c:dateAx>
        <c:axId val="22126688"/>
        <c:scaling>
          <c:orientation val="minMax"/>
        </c:scaling>
        <c:delete val="1"/>
        <c:axPos val="b"/>
        <c:numFmt formatCode="General" sourceLinked="1"/>
        <c:majorTickMark val="none"/>
        <c:minorTickMark val="none"/>
        <c:tickLblPos val="nextTo"/>
        <c:crossAx val="205459672"/>
        <c:crosses val="autoZero"/>
        <c:auto val="0"/>
        <c:lblOffset val="100"/>
        <c:baseTimeUnit val="days"/>
      </c:dateAx>
      <c:valAx>
        <c:axId val="20545967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メイリオ" panose="020B0604030504040204" pitchFamily="50" charset="-128"/>
                <a:ea typeface="メイリオ" panose="020B0604030504040204" pitchFamily="50" charset="-128"/>
                <a:cs typeface="+mn-cs"/>
              </a:defRPr>
            </a:pPr>
            <a:endParaRPr lang="ja-JP"/>
          </a:p>
        </c:txPr>
        <c:crossAx val="22126688"/>
        <c:crosses val="autoZero"/>
        <c:crossBetween val="between"/>
        <c:majorUnit val="3.0000000000000006E-2"/>
      </c:valAx>
      <c:spPr>
        <a:noFill/>
        <a:ln>
          <a:noFill/>
        </a:ln>
        <a:effectLst/>
      </c:spPr>
    </c:plotArea>
    <c:plotVisOnly val="1"/>
    <c:dispBlanksAs val="gap"/>
    <c:showDLblsOverMax val="0"/>
  </c:chart>
  <c:spPr>
    <a:noFill/>
    <a:ln>
      <a:solidFill>
        <a:sysClr val="window" lastClr="FFFFFF">
          <a:lumMod val="85000"/>
        </a:sysClr>
      </a:solidFill>
    </a:ln>
    <a:effectLst/>
  </c:spPr>
  <c:txPr>
    <a:bodyPr/>
    <a:lstStyle/>
    <a:p>
      <a:pPr>
        <a:defRPr>
          <a:latin typeface="メイリオ" panose="020B0604030504040204" pitchFamily="50" charset="-128"/>
          <a:ea typeface="メイリオ" panose="020B0604030504040204" pitchFamily="50" charset="-128"/>
        </a:defRPr>
      </a:pPr>
      <a:endParaRPr lang="ja-JP"/>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en-US" altLang="ja-JP" sz="1400" b="1" dirty="0">
                <a:solidFill>
                  <a:sysClr val="windowText" lastClr="000000"/>
                </a:solidFill>
              </a:rPr>
              <a:t>CV</a:t>
            </a:r>
            <a:r>
              <a:rPr lang="ja-JP" altLang="en-US" sz="1400" b="1" dirty="0">
                <a:solidFill>
                  <a:sysClr val="windowText" lastClr="000000"/>
                </a:solidFill>
              </a:rPr>
              <a:t>件数の推移と内訳</a:t>
            </a:r>
            <a:endParaRPr lang="en-US" altLang="ja-JP" sz="1400" b="1" dirty="0">
              <a:solidFill>
                <a:sysClr val="windowText" lastClr="000000"/>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ja-JP"/>
        </a:p>
      </c:txPr>
    </c:title>
    <c:autoTitleDeleted val="0"/>
    <c:plotArea>
      <c:layout>
        <c:manualLayout>
          <c:layoutTarget val="inner"/>
          <c:xMode val="edge"/>
          <c:yMode val="edge"/>
          <c:x val="4.5353135560691066E-2"/>
          <c:y val="0.14555218333561351"/>
          <c:w val="0.92389059644329108"/>
          <c:h val="0.6849579775466017"/>
        </c:manualLayout>
      </c:layout>
      <c:barChart>
        <c:barDir val="col"/>
        <c:grouping val="stacked"/>
        <c:varyColors val="0"/>
        <c:ser>
          <c:idx val="0"/>
          <c:order val="0"/>
          <c:tx>
            <c:strRef>
              <c:f>ピボット!$F$30</c:f>
              <c:strCache>
                <c:ptCount val="1"/>
                <c:pt idx="0">
                  <c:v>Logicad リタゲ</c:v>
                </c:pt>
              </c:strCache>
            </c:strRef>
          </c:tx>
          <c:spPr>
            <a:solidFill>
              <a:srgbClr val="BFDD83"/>
            </a:solidFill>
            <a:ln>
              <a:noFill/>
            </a:ln>
            <a:effectLst/>
          </c:spPr>
          <c:invertIfNegative val="0"/>
          <c:cat>
            <c:strRef>
              <c:f>ピボット!$J$29:$N$29</c:f>
              <c:strCache>
                <c:ptCount val="5"/>
                <c:pt idx="0">
                  <c:v>導入前</c:v>
                </c:pt>
                <c:pt idx="1">
                  <c:v>初月</c:v>
                </c:pt>
                <c:pt idx="2">
                  <c:v>2ヶ月目</c:v>
                </c:pt>
                <c:pt idx="3">
                  <c:v>3ヶ月目</c:v>
                </c:pt>
                <c:pt idx="4">
                  <c:v>4ヶ月目</c:v>
                </c:pt>
              </c:strCache>
            </c:strRef>
          </c:cat>
          <c:val>
            <c:numRef>
              <c:f>ピボット!$J$30:$N$30</c:f>
              <c:numCache>
                <c:formatCode>#,##0_);[Red]\(#,##0\)</c:formatCode>
                <c:ptCount val="5"/>
                <c:pt idx="0">
                  <c:v>580</c:v>
                </c:pt>
                <c:pt idx="1">
                  <c:v>686</c:v>
                </c:pt>
                <c:pt idx="2">
                  <c:v>625</c:v>
                </c:pt>
                <c:pt idx="3">
                  <c:v>834</c:v>
                </c:pt>
                <c:pt idx="4">
                  <c:v>1345</c:v>
                </c:pt>
              </c:numCache>
            </c:numRef>
          </c:val>
          <c:extLst>
            <c:ext xmlns:c16="http://schemas.microsoft.com/office/drawing/2014/chart" uri="{C3380CC4-5D6E-409C-BE32-E72D297353CC}">
              <c16:uniqueId val="{00000000-BE34-4D20-A523-9FF1D19F5D4E}"/>
            </c:ext>
          </c:extLst>
        </c:ser>
        <c:ser>
          <c:idx val="1"/>
          <c:order val="1"/>
          <c:tx>
            <c:strRef>
              <c:f>ピボット!$F$31</c:f>
              <c:strCache>
                <c:ptCount val="1"/>
                <c:pt idx="0">
                  <c:v>Logicad 拡張</c:v>
                </c:pt>
              </c:strCache>
            </c:strRef>
          </c:tx>
          <c:spPr>
            <a:pattFill prst="dkDnDiag">
              <a:fgClr>
                <a:srgbClr val="BFDD83"/>
              </a:fgClr>
              <a:bgClr>
                <a:schemeClr val="accent6">
                  <a:lumMod val="20000"/>
                  <a:lumOff val="80000"/>
                </a:schemeClr>
              </a:bgClr>
            </a:pattFill>
            <a:ln>
              <a:noFill/>
            </a:ln>
            <a:effectLst/>
          </c:spPr>
          <c:invertIfNegative val="0"/>
          <c:cat>
            <c:strRef>
              <c:f>ピボット!$J$29:$N$29</c:f>
              <c:strCache>
                <c:ptCount val="5"/>
                <c:pt idx="0">
                  <c:v>導入前</c:v>
                </c:pt>
                <c:pt idx="1">
                  <c:v>初月</c:v>
                </c:pt>
                <c:pt idx="2">
                  <c:v>2ヶ月目</c:v>
                </c:pt>
                <c:pt idx="3">
                  <c:v>3ヶ月目</c:v>
                </c:pt>
                <c:pt idx="4">
                  <c:v>4ヶ月目</c:v>
                </c:pt>
              </c:strCache>
            </c:strRef>
          </c:cat>
          <c:val>
            <c:numRef>
              <c:f>ピボット!$J$31:$N$31</c:f>
              <c:numCache>
                <c:formatCode>#,##0_);[Red]\(#,##0\)</c:formatCode>
                <c:ptCount val="5"/>
                <c:pt idx="0">
                  <c:v>200</c:v>
                </c:pt>
                <c:pt idx="1">
                  <c:v>217</c:v>
                </c:pt>
                <c:pt idx="2">
                  <c:v>177</c:v>
                </c:pt>
                <c:pt idx="3">
                  <c:v>348</c:v>
                </c:pt>
                <c:pt idx="4">
                  <c:v>453</c:v>
                </c:pt>
              </c:numCache>
            </c:numRef>
          </c:val>
          <c:extLst>
            <c:ext xmlns:c16="http://schemas.microsoft.com/office/drawing/2014/chart" uri="{C3380CC4-5D6E-409C-BE32-E72D297353CC}">
              <c16:uniqueId val="{00000001-BE34-4D20-A523-9FF1D19F5D4E}"/>
            </c:ext>
          </c:extLst>
        </c:ser>
        <c:ser>
          <c:idx val="2"/>
          <c:order val="2"/>
          <c:tx>
            <c:strRef>
              <c:f>ピボット!$F$32</c:f>
              <c:strCache>
                <c:ptCount val="1"/>
                <c:pt idx="0">
                  <c:v>CPX リタゲ</c:v>
                </c:pt>
              </c:strCache>
            </c:strRef>
          </c:tx>
          <c:spPr>
            <a:solidFill>
              <a:srgbClr val="00B0F0"/>
            </a:solidFill>
            <a:ln>
              <a:noFill/>
            </a:ln>
            <a:effectLst/>
          </c:spPr>
          <c:invertIfNegative val="0"/>
          <c:cat>
            <c:strRef>
              <c:f>ピボット!$J$29:$N$29</c:f>
              <c:strCache>
                <c:ptCount val="5"/>
                <c:pt idx="0">
                  <c:v>導入前</c:v>
                </c:pt>
                <c:pt idx="1">
                  <c:v>初月</c:v>
                </c:pt>
                <c:pt idx="2">
                  <c:v>2ヶ月目</c:v>
                </c:pt>
                <c:pt idx="3">
                  <c:v>3ヶ月目</c:v>
                </c:pt>
                <c:pt idx="4">
                  <c:v>4ヶ月目</c:v>
                </c:pt>
              </c:strCache>
            </c:strRef>
          </c:cat>
          <c:val>
            <c:numRef>
              <c:f>ピボット!$J$32:$N$32</c:f>
              <c:numCache>
                <c:formatCode>#,##0_);[Red]\(#,##0\)</c:formatCode>
                <c:ptCount val="5"/>
                <c:pt idx="0">
                  <c:v>0</c:v>
                </c:pt>
                <c:pt idx="1">
                  <c:v>33</c:v>
                </c:pt>
                <c:pt idx="2">
                  <c:v>586</c:v>
                </c:pt>
                <c:pt idx="3">
                  <c:v>510</c:v>
                </c:pt>
                <c:pt idx="4">
                  <c:v>429</c:v>
                </c:pt>
              </c:numCache>
            </c:numRef>
          </c:val>
          <c:extLst>
            <c:ext xmlns:c16="http://schemas.microsoft.com/office/drawing/2014/chart" uri="{C3380CC4-5D6E-409C-BE32-E72D297353CC}">
              <c16:uniqueId val="{00000002-BE34-4D20-A523-9FF1D19F5D4E}"/>
            </c:ext>
          </c:extLst>
        </c:ser>
        <c:ser>
          <c:idx val="3"/>
          <c:order val="3"/>
          <c:tx>
            <c:strRef>
              <c:f>ピボット!$F$33</c:f>
              <c:strCache>
                <c:ptCount val="1"/>
                <c:pt idx="0">
                  <c:v>CPX 拡張</c:v>
                </c:pt>
              </c:strCache>
            </c:strRef>
          </c:tx>
          <c:spPr>
            <a:pattFill prst="dkDnDiag">
              <a:fgClr>
                <a:srgbClr val="00B0F0"/>
              </a:fgClr>
              <a:bgClr>
                <a:schemeClr val="accent1">
                  <a:lumMod val="20000"/>
                  <a:lumOff val="80000"/>
                </a:schemeClr>
              </a:bgClr>
            </a:pattFill>
            <a:ln>
              <a:noFill/>
            </a:ln>
            <a:effectLst/>
          </c:spPr>
          <c:invertIfNegative val="0"/>
          <c:cat>
            <c:strRef>
              <c:f>ピボット!$J$29:$N$29</c:f>
              <c:strCache>
                <c:ptCount val="5"/>
                <c:pt idx="0">
                  <c:v>導入前</c:v>
                </c:pt>
                <c:pt idx="1">
                  <c:v>初月</c:v>
                </c:pt>
                <c:pt idx="2">
                  <c:v>2ヶ月目</c:v>
                </c:pt>
                <c:pt idx="3">
                  <c:v>3ヶ月目</c:v>
                </c:pt>
                <c:pt idx="4">
                  <c:v>4ヶ月目</c:v>
                </c:pt>
              </c:strCache>
            </c:strRef>
          </c:cat>
          <c:val>
            <c:numRef>
              <c:f>ピボット!$J$33:$N$33</c:f>
              <c:numCache>
                <c:formatCode>#,##0_);[Red]\(#,##0\)</c:formatCode>
                <c:ptCount val="5"/>
                <c:pt idx="0">
                  <c:v>0</c:v>
                </c:pt>
                <c:pt idx="1">
                  <c:v>0</c:v>
                </c:pt>
                <c:pt idx="2">
                  <c:v>61</c:v>
                </c:pt>
                <c:pt idx="3">
                  <c:v>95</c:v>
                </c:pt>
                <c:pt idx="4">
                  <c:v>52</c:v>
                </c:pt>
              </c:numCache>
            </c:numRef>
          </c:val>
          <c:extLst>
            <c:ext xmlns:c16="http://schemas.microsoft.com/office/drawing/2014/chart" uri="{C3380CC4-5D6E-409C-BE32-E72D297353CC}">
              <c16:uniqueId val="{00000003-BE34-4D20-A523-9FF1D19F5D4E}"/>
            </c:ext>
          </c:extLst>
        </c:ser>
        <c:dLbls>
          <c:showLegendKey val="0"/>
          <c:showVal val="0"/>
          <c:showCatName val="0"/>
          <c:showSerName val="0"/>
          <c:showPercent val="0"/>
          <c:showBubbleSize val="0"/>
        </c:dLbls>
        <c:gapWidth val="60"/>
        <c:overlap val="100"/>
        <c:axId val="345973504"/>
        <c:axId val="345903056"/>
      </c:barChart>
      <c:catAx>
        <c:axId val="34597350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ja-JP"/>
          </a:p>
        </c:txPr>
        <c:crossAx val="345903056"/>
        <c:crosses val="autoZero"/>
        <c:auto val="1"/>
        <c:lblAlgn val="ctr"/>
        <c:lblOffset val="100"/>
        <c:noMultiLvlLbl val="1"/>
      </c:catAx>
      <c:valAx>
        <c:axId val="345903056"/>
        <c:scaling>
          <c:orientation val="minMax"/>
        </c:scaling>
        <c:delete val="1"/>
        <c:axPos val="l"/>
        <c:numFmt formatCode="#,##0_);[Red]\(#,##0\)" sourceLinked="1"/>
        <c:majorTickMark val="none"/>
        <c:minorTickMark val="none"/>
        <c:tickLblPos val="nextTo"/>
        <c:crossAx val="345973504"/>
        <c:crosses val="autoZero"/>
        <c:crossBetween val="between"/>
      </c:valAx>
      <c:spPr>
        <a:noFill/>
        <a:ln>
          <a:noFill/>
        </a:ln>
        <a:effectLst/>
      </c:spPr>
    </c:plotArea>
    <c:legend>
      <c:legendPos val="b"/>
      <c:layout>
        <c:manualLayout>
          <c:xMode val="edge"/>
          <c:yMode val="edge"/>
          <c:x val="0.25361660673026687"/>
          <c:y val="0.93615702252790367"/>
          <c:w val="0.69638317695408747"/>
          <c:h val="6.3842977472096316E-2"/>
        </c:manualLayout>
      </c:layout>
      <c:overlay val="0"/>
      <c:spPr>
        <a:noFill/>
        <a:ln>
          <a:noFill/>
        </a:ln>
        <a:effectLst/>
      </c:spPr>
      <c:txPr>
        <a:bodyPr rot="0" spcFirstLastPara="1" vertOverflow="ellipsis" vert="horz" wrap="square" anchor="ctr" anchorCtr="1"/>
        <a:lstStyle/>
        <a:p>
          <a:pPr>
            <a:defRPr sz="600" b="1"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solidFill>
        <a:schemeClr val="bg1">
          <a:lumMod val="75000"/>
        </a:schemeClr>
      </a:solidFill>
    </a:ln>
    <a:effectLst/>
  </c:spPr>
  <c:txPr>
    <a:bodyPr/>
    <a:lstStyle/>
    <a:p>
      <a:pPr>
        <a:defRPr/>
      </a:pPr>
      <a:endParaRPr lang="ja-JP"/>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5B449D96-3727-4E0C-932C-1D3A777AAD7F}" type="datetimeFigureOut">
              <a:rPr kumimoji="1" lang="ja-JP" altLang="en-US" smtClean="0"/>
              <a:t>2022/11/16</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727A33A0-E514-4724-8703-D4EF6BFB39B5}" type="slidenum">
              <a:rPr kumimoji="1" lang="ja-JP" altLang="en-US" smtClean="0"/>
              <a:t>‹#›</a:t>
            </a:fld>
            <a:endParaRPr kumimoji="1" lang="ja-JP" altLang="en-US"/>
          </a:p>
        </p:txBody>
      </p:sp>
    </p:spTree>
    <p:extLst>
      <p:ext uri="{BB962C8B-B14F-4D97-AF65-F5344CB8AC3E}">
        <p14:creationId xmlns:p14="http://schemas.microsoft.com/office/powerpoint/2010/main" val="59984174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45:notes"/>
          <p:cNvSpPr>
            <a:spLocks noGrp="1" noRot="1" noChangeAspect="1"/>
          </p:cNvSpPr>
          <p:nvPr>
            <p:ph type="sldImg" idx="2"/>
          </p:nvPr>
        </p:nvSpPr>
        <p:spPr>
          <a:xfrm>
            <a:off x="138113" y="1350963"/>
            <a:ext cx="6480175" cy="36464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45:notes"/>
          <p:cNvSpPr txBox="1">
            <a:spLocks noGrp="1"/>
          </p:cNvSpPr>
          <p:nvPr>
            <p:ph type="body" idx="1"/>
          </p:nvPr>
        </p:nvSpPr>
        <p:spPr>
          <a:xfrm>
            <a:off x="675994" y="5199175"/>
            <a:ext cx="5404792" cy="4253554"/>
          </a:xfrm>
          <a:prstGeom prst="rect">
            <a:avLst/>
          </a:prstGeom>
          <a:noFill/>
          <a:ln>
            <a:noFill/>
          </a:ln>
        </p:spPr>
        <p:txBody>
          <a:bodyPr spcFirstLastPara="1" wrap="square" lIns="91400" tIns="45700" rIns="91400"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465" name="Google Shape;465;p45:notes"/>
          <p:cNvSpPr txBox="1">
            <a:spLocks noGrp="1"/>
          </p:cNvSpPr>
          <p:nvPr>
            <p:ph type="sldNum" idx="12"/>
          </p:nvPr>
        </p:nvSpPr>
        <p:spPr>
          <a:xfrm>
            <a:off x="3827478" y="10262025"/>
            <a:ext cx="2927726" cy="541833"/>
          </a:xfrm>
          <a:prstGeom prst="rect">
            <a:avLst/>
          </a:prstGeom>
          <a:noFill/>
          <a:ln>
            <a:noFill/>
          </a:ln>
        </p:spPr>
        <p:txBody>
          <a:bodyPr spcFirstLastPara="1" wrap="square" lIns="91400" tIns="45700" rIns="91400"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altLang="ja-JP" sz="1400" b="0" i="0" u="none" strike="noStrike" kern="0" cap="none" spc="0" normalizeH="0" baseline="0" noProof="0">
                <a:ln>
                  <a:noFill/>
                </a:ln>
                <a:solidFill>
                  <a:srgbClr val="000000"/>
                </a:solidFill>
                <a:effectLst/>
                <a:uLnTx/>
                <a:uFillTx/>
                <a:latin typeface="Arial"/>
                <a:ea typeface="ＭＳ Ｐゴシック" panose="020B0600070205080204" pitchFamily="50" charset="-128"/>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21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477677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ユーザー設定レイアウト">
    <p:spTree>
      <p:nvGrpSpPr>
        <p:cNvPr id="1" name=""/>
        <p:cNvGrpSpPr/>
        <p:nvPr/>
      </p:nvGrpSpPr>
      <p:grpSpPr>
        <a:xfrm>
          <a:off x="0" y="0"/>
          <a:ext cx="0" cy="0"/>
          <a:chOff x="0" y="0"/>
          <a:chExt cx="0" cy="0"/>
        </a:xfrm>
      </p:grpSpPr>
      <p:pic>
        <p:nvPicPr>
          <p:cNvPr id="7" name="図 6"/>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60" y="0"/>
            <a:ext cx="12193560" cy="6858000"/>
          </a:xfrm>
          <a:prstGeom prst="rect">
            <a:avLst/>
          </a:prstGeom>
        </p:spPr>
      </p:pic>
      <p:sp>
        <p:nvSpPr>
          <p:cNvPr id="3" name="テキスト ボックス 2">
            <a:extLst>
              <a:ext uri="{FF2B5EF4-FFF2-40B4-BE49-F238E27FC236}">
                <a16:creationId xmlns:a16="http://schemas.microsoft.com/office/drawing/2014/main" id="{BD288190-5136-47A4-B711-CF15D9CED34A}"/>
              </a:ext>
            </a:extLst>
          </p:cNvPr>
          <p:cNvSpPr txBox="1"/>
          <p:nvPr userDrawn="1"/>
        </p:nvSpPr>
        <p:spPr>
          <a:xfrm>
            <a:off x="348033" y="6673335"/>
            <a:ext cx="4209231" cy="165036"/>
          </a:xfrm>
          <a:prstGeom prst="rect">
            <a:avLst/>
          </a:prstGeom>
          <a:noFill/>
        </p:spPr>
        <p:txBody>
          <a:bodyPr wrap="square" tIns="72000" bIns="0" rtlCol="0">
            <a:spAutoFit/>
          </a:bodyPr>
          <a:lstStyle/>
          <a:p>
            <a:pPr algn="l"/>
            <a:r>
              <a:rPr kumimoji="1" lang="en-US" altLang="ja-JP" sz="600" dirty="0">
                <a:solidFill>
                  <a:schemeClr val="tx1">
                    <a:lumMod val="50000"/>
                    <a:lumOff val="50000"/>
                  </a:schemeClr>
                </a:solidFill>
                <a:latin typeface="メイリオ" panose="020B0604030504040204" pitchFamily="50" charset="-128"/>
                <a:ea typeface="メイリオ" panose="020B0604030504040204" pitchFamily="50" charset="-128"/>
                <a:cs typeface="Segoe UI" panose="020B0502040204020203" pitchFamily="34" charset="0"/>
              </a:rPr>
              <a:t>Copyright © 2020 SMN Corporation. All rights reserved.  </a:t>
            </a:r>
          </a:p>
        </p:txBody>
      </p:sp>
      <p:sp>
        <p:nvSpPr>
          <p:cNvPr id="4" name="テキスト ボックス 3">
            <a:extLst>
              <a:ext uri="{FF2B5EF4-FFF2-40B4-BE49-F238E27FC236}">
                <a16:creationId xmlns:a16="http://schemas.microsoft.com/office/drawing/2014/main" id="{139E3B88-E90C-45C2-AC7E-78A684F1984B}"/>
              </a:ext>
            </a:extLst>
          </p:cNvPr>
          <p:cNvSpPr txBox="1"/>
          <p:nvPr userDrawn="1"/>
        </p:nvSpPr>
        <p:spPr>
          <a:xfrm>
            <a:off x="11456301" y="6650186"/>
            <a:ext cx="620308" cy="195814"/>
          </a:xfrm>
          <a:prstGeom prst="rect">
            <a:avLst/>
          </a:prstGeom>
          <a:noFill/>
        </p:spPr>
        <p:txBody>
          <a:bodyPr wrap="square" tIns="72000" bIns="0" rtlCol="0">
            <a:spAutoFit/>
          </a:bodyPr>
          <a:lstStyle/>
          <a:p>
            <a:pPr algn="ctr"/>
            <a:fld id="{8AE4B95C-4D46-43E3-A817-DA29BC62A593}" type="slidenum">
              <a:rPr kumimoji="1" lang="en-US" altLang="ja-JP" sz="800" smtClean="0">
                <a:solidFill>
                  <a:schemeClr val="tx1">
                    <a:lumMod val="50000"/>
                    <a:lumOff val="50000"/>
                  </a:schemeClr>
                </a:solidFill>
                <a:latin typeface="メイリオ" panose="020B0604030504040204" pitchFamily="50" charset="-128"/>
                <a:ea typeface="メイリオ" panose="020B0604030504040204" pitchFamily="50" charset="-128"/>
                <a:cs typeface="Segoe UI" panose="020B0502040204020203" pitchFamily="34" charset="0"/>
              </a:rPr>
              <a:pPr algn="ctr"/>
              <a:t>‹#›</a:t>
            </a:fld>
            <a:endParaRPr kumimoji="1" lang="en-US" altLang="ja-JP" sz="800" dirty="0">
              <a:solidFill>
                <a:schemeClr val="tx1">
                  <a:lumMod val="50000"/>
                  <a:lumOff val="50000"/>
                </a:schemeClr>
              </a:solidFill>
              <a:latin typeface="メイリオ" panose="020B0604030504040204" pitchFamily="50" charset="-128"/>
              <a:ea typeface="メイリオ" panose="020B0604030504040204" pitchFamily="50" charset="-128"/>
              <a:cs typeface="Segoe UI" panose="020B0502040204020203" pitchFamily="34" charset="0"/>
            </a:endParaRPr>
          </a:p>
        </p:txBody>
      </p:sp>
      <p:sp>
        <p:nvSpPr>
          <p:cNvPr id="5" name="タイトル 1">
            <a:extLst>
              <a:ext uri="{FF2B5EF4-FFF2-40B4-BE49-F238E27FC236}">
                <a16:creationId xmlns:a16="http://schemas.microsoft.com/office/drawing/2014/main" id="{E1BCD58A-DC77-4285-9DE2-A46FB965C9C2}"/>
              </a:ext>
            </a:extLst>
          </p:cNvPr>
          <p:cNvSpPr>
            <a:spLocks noGrp="1"/>
          </p:cNvSpPr>
          <p:nvPr>
            <p:ph type="title" hasCustomPrompt="1"/>
          </p:nvPr>
        </p:nvSpPr>
        <p:spPr>
          <a:xfrm>
            <a:off x="-1560" y="3116826"/>
            <a:ext cx="12193560" cy="836712"/>
          </a:xfrm>
          <a:prstGeom prst="rect">
            <a:avLst/>
          </a:prstGeom>
          <a:noFill/>
        </p:spPr>
        <p:txBody>
          <a:bodyPr lIns="360000" tIns="360000" anchor="ctr"/>
          <a:lstStyle>
            <a:lvl1pPr algn="l">
              <a:defRPr sz="3200" b="1">
                <a:solidFill>
                  <a:schemeClr val="tx1"/>
                </a:solidFill>
                <a:latin typeface="メイリオ" panose="020B0604030504040204" pitchFamily="50" charset="-128"/>
                <a:ea typeface="メイリオ" panose="020B0604030504040204" pitchFamily="50" charset="-128"/>
              </a:defRPr>
            </a:lvl1pPr>
          </a:lstStyle>
          <a:p>
            <a:r>
              <a:rPr kumimoji="1" lang="ja-JP" altLang="en-US" dirty="0"/>
              <a:t>ああ　ご提案資料</a:t>
            </a:r>
          </a:p>
        </p:txBody>
      </p:sp>
    </p:spTree>
    <p:extLst>
      <p:ext uri="{BB962C8B-B14F-4D97-AF65-F5344CB8AC3E}">
        <p14:creationId xmlns:p14="http://schemas.microsoft.com/office/powerpoint/2010/main" val="2612834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ユーザー設定レイアウト">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BD288190-5136-47A4-B711-CF15D9CED34A}"/>
              </a:ext>
            </a:extLst>
          </p:cNvPr>
          <p:cNvSpPr txBox="1"/>
          <p:nvPr userDrawn="1"/>
        </p:nvSpPr>
        <p:spPr>
          <a:xfrm>
            <a:off x="348033" y="6673335"/>
            <a:ext cx="4209231" cy="165036"/>
          </a:xfrm>
          <a:prstGeom prst="rect">
            <a:avLst/>
          </a:prstGeom>
          <a:noFill/>
        </p:spPr>
        <p:txBody>
          <a:bodyPr wrap="square" tIns="72000" bIns="0" rtlCol="0">
            <a:spAutoFit/>
          </a:bodyPr>
          <a:lstStyle/>
          <a:p>
            <a:pPr algn="l"/>
            <a:r>
              <a:rPr kumimoji="1" lang="en-US" altLang="ja-JP" sz="600" dirty="0">
                <a:solidFill>
                  <a:schemeClr val="tx1">
                    <a:lumMod val="50000"/>
                    <a:lumOff val="50000"/>
                  </a:schemeClr>
                </a:solidFill>
                <a:latin typeface="メイリオ" panose="020B0604030504040204" pitchFamily="50" charset="-128"/>
                <a:ea typeface="メイリオ" panose="020B0604030504040204" pitchFamily="50" charset="-128"/>
                <a:cs typeface="Segoe UI" panose="020B0502040204020203" pitchFamily="34" charset="0"/>
              </a:rPr>
              <a:t>Copyright © 2020 SMN Corporation. All rights reserved.  </a:t>
            </a:r>
          </a:p>
        </p:txBody>
      </p:sp>
      <p:sp>
        <p:nvSpPr>
          <p:cNvPr id="7" name="テキスト ボックス 6">
            <a:extLst>
              <a:ext uri="{FF2B5EF4-FFF2-40B4-BE49-F238E27FC236}">
                <a16:creationId xmlns:a16="http://schemas.microsoft.com/office/drawing/2014/main" id="{139E3B88-E90C-45C2-AC7E-78A684F1984B}"/>
              </a:ext>
            </a:extLst>
          </p:cNvPr>
          <p:cNvSpPr txBox="1"/>
          <p:nvPr userDrawn="1"/>
        </p:nvSpPr>
        <p:spPr>
          <a:xfrm>
            <a:off x="11456301" y="6650186"/>
            <a:ext cx="620308" cy="195814"/>
          </a:xfrm>
          <a:prstGeom prst="rect">
            <a:avLst/>
          </a:prstGeom>
          <a:noFill/>
        </p:spPr>
        <p:txBody>
          <a:bodyPr wrap="square" tIns="72000" bIns="0" rtlCol="0">
            <a:spAutoFit/>
          </a:bodyPr>
          <a:lstStyle/>
          <a:p>
            <a:pPr algn="ctr"/>
            <a:fld id="{8AE4B95C-4D46-43E3-A817-DA29BC62A593}" type="slidenum">
              <a:rPr kumimoji="1" lang="en-US" altLang="ja-JP" sz="800" smtClean="0">
                <a:solidFill>
                  <a:schemeClr val="tx1">
                    <a:lumMod val="50000"/>
                    <a:lumOff val="50000"/>
                  </a:schemeClr>
                </a:solidFill>
                <a:latin typeface="メイリオ" panose="020B0604030504040204" pitchFamily="50" charset="-128"/>
                <a:ea typeface="メイリオ" panose="020B0604030504040204" pitchFamily="50" charset="-128"/>
                <a:cs typeface="Segoe UI" panose="020B0502040204020203" pitchFamily="34" charset="0"/>
              </a:rPr>
              <a:pPr algn="ctr"/>
              <a:t>‹#›</a:t>
            </a:fld>
            <a:endParaRPr kumimoji="1" lang="en-US" altLang="ja-JP" sz="800" dirty="0">
              <a:solidFill>
                <a:schemeClr val="tx1">
                  <a:lumMod val="50000"/>
                  <a:lumOff val="50000"/>
                </a:schemeClr>
              </a:solidFill>
              <a:latin typeface="メイリオ" panose="020B0604030504040204" pitchFamily="50" charset="-128"/>
              <a:ea typeface="メイリオ" panose="020B0604030504040204" pitchFamily="50" charset="-128"/>
              <a:cs typeface="Segoe UI" panose="020B0502040204020203" pitchFamily="34" charset="0"/>
            </a:endParaRPr>
          </a:p>
        </p:txBody>
      </p:sp>
      <p:sp>
        <p:nvSpPr>
          <p:cNvPr id="9" name="タイトル 1">
            <a:extLst>
              <a:ext uri="{FF2B5EF4-FFF2-40B4-BE49-F238E27FC236}">
                <a16:creationId xmlns:a16="http://schemas.microsoft.com/office/drawing/2014/main" id="{E1BCD58A-DC77-4285-9DE2-A46FB965C9C2}"/>
              </a:ext>
            </a:extLst>
          </p:cNvPr>
          <p:cNvSpPr>
            <a:spLocks noGrp="1"/>
          </p:cNvSpPr>
          <p:nvPr>
            <p:ph type="title"/>
          </p:nvPr>
        </p:nvSpPr>
        <p:spPr>
          <a:xfrm>
            <a:off x="348033" y="2816944"/>
            <a:ext cx="11419982" cy="836712"/>
          </a:xfrm>
          <a:prstGeom prst="rect">
            <a:avLst/>
          </a:prstGeom>
          <a:noFill/>
        </p:spPr>
        <p:txBody>
          <a:bodyPr lIns="360000" tIns="360000" anchor="ctr"/>
          <a:lstStyle>
            <a:lvl1pPr algn="l">
              <a:defRPr sz="3200" b="1">
                <a:solidFill>
                  <a:schemeClr val="tx1"/>
                </a:solidFill>
                <a:latin typeface="メイリオ" panose="020B0604030504040204" pitchFamily="50" charset="-128"/>
                <a:ea typeface="メイリオ" panose="020B0604030504040204" pitchFamily="50" charset="-128"/>
              </a:defRPr>
            </a:lvl1pPr>
          </a:lstStyle>
          <a:p>
            <a:r>
              <a:rPr kumimoji="1" lang="ja-JP" altLang="en-US" dirty="0"/>
              <a:t>マスター タイトルの書式設定</a:t>
            </a:r>
          </a:p>
        </p:txBody>
      </p:sp>
      <p:sp>
        <p:nvSpPr>
          <p:cNvPr id="10" name="Google Shape;38;p50"/>
          <p:cNvSpPr/>
          <p:nvPr userDrawn="1"/>
        </p:nvSpPr>
        <p:spPr>
          <a:xfrm>
            <a:off x="423985" y="2816945"/>
            <a:ext cx="4254011" cy="108000"/>
          </a:xfrm>
          <a:prstGeom prst="rect">
            <a:avLst/>
          </a:prstGeom>
          <a:gradFill>
            <a:gsLst>
              <a:gs pos="0">
                <a:srgbClr val="FB857D"/>
              </a:gs>
              <a:gs pos="35000">
                <a:srgbClr val="C95E8D"/>
              </a:gs>
              <a:gs pos="66000">
                <a:srgbClr val="B256C5"/>
              </a:gs>
              <a:gs pos="100000">
                <a:srgbClr val="9F50EA"/>
              </a:gs>
            </a:gsLst>
            <a:lin ang="1200000" scaled="0"/>
          </a:gradFill>
          <a:ln>
            <a:noFill/>
          </a:ln>
        </p:spPr>
        <p:txBody>
          <a:bodyPr spcFirstLastPara="1" wrap="square" lIns="0" tIns="0" rIns="0" bIns="0" anchor="ctr" anchorCtr="0">
            <a:noAutofit/>
          </a:bodyPr>
          <a:lstStyle/>
          <a:p>
            <a:pPr marL="0" marR="0" lvl="0" indent="0" algn="ctr" rtl="0">
              <a:spcBef>
                <a:spcPts val="0"/>
              </a:spcBef>
              <a:spcAft>
                <a:spcPts val="0"/>
              </a:spcAft>
              <a:buNone/>
            </a:pPr>
            <a:endParaRPr sz="14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2410765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ユーザー設定レイアウト">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7F3A1F8B-B468-FF49-920B-1AD2E5EDF1A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914401"/>
          </a:xfrm>
          <a:prstGeom prst="rect">
            <a:avLst/>
          </a:prstGeom>
        </p:spPr>
      </p:pic>
      <p:sp>
        <p:nvSpPr>
          <p:cNvPr id="3" name="正方形/長方形 2"/>
          <p:cNvSpPr/>
          <p:nvPr userDrawn="1"/>
        </p:nvSpPr>
        <p:spPr>
          <a:xfrm>
            <a:off x="0" y="1"/>
            <a:ext cx="12192000" cy="914400"/>
          </a:xfrm>
          <a:prstGeom prst="rect">
            <a:avLst/>
          </a:prstGeom>
          <a:solidFill>
            <a:srgbClr val="00B1C8">
              <a:alpha val="88000"/>
            </a:srgbClr>
          </a:solidFill>
          <a:ln>
            <a:solidFill>
              <a:srgbClr val="00B1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タイトル 1">
            <a:extLst>
              <a:ext uri="{FF2B5EF4-FFF2-40B4-BE49-F238E27FC236}">
                <a16:creationId xmlns:a16="http://schemas.microsoft.com/office/drawing/2014/main" id="{E1BCD58A-DC77-4285-9DE2-A46FB965C9C2}"/>
              </a:ext>
            </a:extLst>
          </p:cNvPr>
          <p:cNvSpPr>
            <a:spLocks noGrp="1"/>
          </p:cNvSpPr>
          <p:nvPr>
            <p:ph type="title"/>
          </p:nvPr>
        </p:nvSpPr>
        <p:spPr>
          <a:xfrm>
            <a:off x="423984" y="0"/>
            <a:ext cx="11768015" cy="836712"/>
          </a:xfrm>
          <a:prstGeom prst="rect">
            <a:avLst/>
          </a:prstGeom>
          <a:noFill/>
        </p:spPr>
        <p:txBody>
          <a:bodyPr lIns="360000" tIns="360000" anchor="ctr"/>
          <a:lstStyle>
            <a:lvl1pPr algn="l">
              <a:defRPr sz="2800" b="1">
                <a:solidFill>
                  <a:schemeClr val="bg1"/>
                </a:solidFill>
                <a:latin typeface="メイリオ" panose="020B0604030504040204" pitchFamily="50" charset="-128"/>
                <a:ea typeface="メイリオ" panose="020B0604030504040204" pitchFamily="50"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1365405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ユーザー設定レイアウト">
    <p:spTree>
      <p:nvGrpSpPr>
        <p:cNvPr id="1" name=""/>
        <p:cNvGrpSpPr/>
        <p:nvPr/>
      </p:nvGrpSpPr>
      <p:grpSpPr>
        <a:xfrm>
          <a:off x="0" y="0"/>
          <a:ext cx="0" cy="0"/>
          <a:chOff x="0" y="0"/>
          <a:chExt cx="0" cy="0"/>
        </a:xfrm>
      </p:grpSpPr>
      <p:sp>
        <p:nvSpPr>
          <p:cNvPr id="4" name="Google Shape;38;p50"/>
          <p:cNvSpPr/>
          <p:nvPr userDrawn="1"/>
        </p:nvSpPr>
        <p:spPr>
          <a:xfrm>
            <a:off x="423985" y="2816945"/>
            <a:ext cx="4254011" cy="108000"/>
          </a:xfrm>
          <a:prstGeom prst="rect">
            <a:avLst/>
          </a:prstGeom>
          <a:solidFill>
            <a:srgbClr val="00B1C8"/>
          </a:solidFill>
          <a:ln>
            <a:solidFill>
              <a:srgbClr val="00B1C8"/>
            </a:solidFill>
          </a:ln>
        </p:spPr>
        <p:txBody>
          <a:bodyPr spcFirstLastPara="1" wrap="square" lIns="0" tIns="0" rIns="0" bIns="0" anchor="ctr" anchorCtr="0">
            <a:noAutofit/>
          </a:bodyPr>
          <a:lstStyle/>
          <a:p>
            <a:pPr marL="0" marR="0" lvl="0" indent="0" algn="ctr" rtl="0">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5" name="タイトル 1">
            <a:extLst>
              <a:ext uri="{FF2B5EF4-FFF2-40B4-BE49-F238E27FC236}">
                <a16:creationId xmlns:a16="http://schemas.microsoft.com/office/drawing/2014/main" id="{E1BCD58A-DC77-4285-9DE2-A46FB965C9C2}"/>
              </a:ext>
            </a:extLst>
          </p:cNvPr>
          <p:cNvSpPr>
            <a:spLocks noGrp="1"/>
          </p:cNvSpPr>
          <p:nvPr>
            <p:ph type="title"/>
          </p:nvPr>
        </p:nvSpPr>
        <p:spPr>
          <a:xfrm>
            <a:off x="348033" y="2816944"/>
            <a:ext cx="11419982" cy="836712"/>
          </a:xfrm>
          <a:prstGeom prst="rect">
            <a:avLst/>
          </a:prstGeom>
          <a:noFill/>
        </p:spPr>
        <p:txBody>
          <a:bodyPr lIns="360000" tIns="360000" anchor="ctr"/>
          <a:lstStyle>
            <a:lvl1pPr algn="l">
              <a:defRPr sz="3200" b="1">
                <a:solidFill>
                  <a:schemeClr val="tx1"/>
                </a:solidFill>
                <a:latin typeface="メイリオ" panose="020B0604030504040204" pitchFamily="50" charset="-128"/>
                <a:ea typeface="メイリオ" panose="020B0604030504040204" pitchFamily="50"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4096506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ユーザー設定レイアウト">
    <p:spTree>
      <p:nvGrpSpPr>
        <p:cNvPr id="1" name=""/>
        <p:cNvGrpSpPr/>
        <p:nvPr/>
      </p:nvGrpSpPr>
      <p:grpSpPr>
        <a:xfrm>
          <a:off x="0" y="0"/>
          <a:ext cx="0" cy="0"/>
          <a:chOff x="0" y="0"/>
          <a:chExt cx="0" cy="0"/>
        </a:xfrm>
      </p:grpSpPr>
      <p:pic>
        <p:nvPicPr>
          <p:cNvPr id="5" name="図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60" y="0"/>
            <a:ext cx="12193560" cy="6858000"/>
          </a:xfrm>
          <a:prstGeom prst="rect">
            <a:avLst/>
          </a:prstGeom>
        </p:spPr>
      </p:pic>
      <p:sp>
        <p:nvSpPr>
          <p:cNvPr id="6" name="正方形/長方形 5"/>
          <p:cNvSpPr/>
          <p:nvPr userDrawn="1"/>
        </p:nvSpPr>
        <p:spPr>
          <a:xfrm>
            <a:off x="-1559" y="0"/>
            <a:ext cx="12193560" cy="6858000"/>
          </a:xfrm>
          <a:prstGeom prst="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BD288190-5136-47A4-B711-CF15D9CED34A}"/>
              </a:ext>
            </a:extLst>
          </p:cNvPr>
          <p:cNvSpPr txBox="1"/>
          <p:nvPr userDrawn="1"/>
        </p:nvSpPr>
        <p:spPr>
          <a:xfrm>
            <a:off x="348033" y="6673335"/>
            <a:ext cx="4209231" cy="165036"/>
          </a:xfrm>
          <a:prstGeom prst="rect">
            <a:avLst/>
          </a:prstGeom>
          <a:noFill/>
        </p:spPr>
        <p:txBody>
          <a:bodyPr wrap="square" tIns="72000" bIns="0" rtlCol="0">
            <a:spAutoFit/>
          </a:bodyPr>
          <a:lstStyle/>
          <a:p>
            <a:pPr algn="l"/>
            <a:r>
              <a:rPr kumimoji="1" lang="en-US" altLang="ja-JP" sz="600" dirty="0">
                <a:solidFill>
                  <a:schemeClr val="tx1">
                    <a:lumMod val="50000"/>
                    <a:lumOff val="50000"/>
                  </a:schemeClr>
                </a:solidFill>
                <a:latin typeface="メイリオ" panose="020B0604030504040204" pitchFamily="50" charset="-128"/>
                <a:ea typeface="メイリオ" panose="020B0604030504040204" pitchFamily="50" charset="-128"/>
                <a:cs typeface="Segoe UI" panose="020B0502040204020203" pitchFamily="34" charset="0"/>
              </a:rPr>
              <a:t>Copyright © 2020 SMN Corporation. All rights reserved.  </a:t>
            </a:r>
          </a:p>
        </p:txBody>
      </p:sp>
      <p:sp>
        <p:nvSpPr>
          <p:cNvPr id="4" name="テキスト ボックス 3">
            <a:extLst>
              <a:ext uri="{FF2B5EF4-FFF2-40B4-BE49-F238E27FC236}">
                <a16:creationId xmlns:a16="http://schemas.microsoft.com/office/drawing/2014/main" id="{139E3B88-E90C-45C2-AC7E-78A684F1984B}"/>
              </a:ext>
            </a:extLst>
          </p:cNvPr>
          <p:cNvSpPr txBox="1"/>
          <p:nvPr userDrawn="1"/>
        </p:nvSpPr>
        <p:spPr>
          <a:xfrm>
            <a:off x="11456301" y="6650186"/>
            <a:ext cx="620308" cy="195814"/>
          </a:xfrm>
          <a:prstGeom prst="rect">
            <a:avLst/>
          </a:prstGeom>
          <a:noFill/>
        </p:spPr>
        <p:txBody>
          <a:bodyPr wrap="square" tIns="72000" bIns="0" rtlCol="0">
            <a:spAutoFit/>
          </a:bodyPr>
          <a:lstStyle/>
          <a:p>
            <a:pPr algn="ctr"/>
            <a:fld id="{8AE4B95C-4D46-43E3-A817-DA29BC62A593}" type="slidenum">
              <a:rPr kumimoji="1" lang="en-US" altLang="ja-JP" sz="800" smtClean="0">
                <a:solidFill>
                  <a:schemeClr val="tx1">
                    <a:lumMod val="50000"/>
                    <a:lumOff val="50000"/>
                  </a:schemeClr>
                </a:solidFill>
                <a:latin typeface="メイリオ" panose="020B0604030504040204" pitchFamily="50" charset="-128"/>
                <a:ea typeface="メイリオ" panose="020B0604030504040204" pitchFamily="50" charset="-128"/>
                <a:cs typeface="Segoe UI" panose="020B0502040204020203" pitchFamily="34" charset="0"/>
              </a:rPr>
              <a:pPr algn="ctr"/>
              <a:t>‹#›</a:t>
            </a:fld>
            <a:endParaRPr kumimoji="1" lang="en-US" altLang="ja-JP" sz="800" dirty="0">
              <a:solidFill>
                <a:schemeClr val="tx1">
                  <a:lumMod val="50000"/>
                  <a:lumOff val="50000"/>
                </a:schemeClr>
              </a:solidFill>
              <a:latin typeface="メイリオ" panose="020B0604030504040204" pitchFamily="50" charset="-128"/>
              <a:ea typeface="メイリオ" panose="020B0604030504040204" pitchFamily="50" charset="-128"/>
              <a:cs typeface="Segoe UI" panose="020B0502040204020203" pitchFamily="34" charset="0"/>
            </a:endParaRPr>
          </a:p>
        </p:txBody>
      </p:sp>
      <p:sp>
        <p:nvSpPr>
          <p:cNvPr id="7" name="タイトル 1">
            <a:extLst>
              <a:ext uri="{FF2B5EF4-FFF2-40B4-BE49-F238E27FC236}">
                <a16:creationId xmlns:a16="http://schemas.microsoft.com/office/drawing/2014/main" id="{E1BCD58A-DC77-4285-9DE2-A46FB965C9C2}"/>
              </a:ext>
            </a:extLst>
          </p:cNvPr>
          <p:cNvSpPr>
            <a:spLocks noGrp="1"/>
          </p:cNvSpPr>
          <p:nvPr>
            <p:ph type="title"/>
          </p:nvPr>
        </p:nvSpPr>
        <p:spPr>
          <a:xfrm>
            <a:off x="423985" y="0"/>
            <a:ext cx="11768015" cy="836712"/>
          </a:xfrm>
          <a:prstGeom prst="rect">
            <a:avLst/>
          </a:prstGeom>
          <a:noFill/>
        </p:spPr>
        <p:txBody>
          <a:bodyPr lIns="360000" tIns="360000" anchor="ctr"/>
          <a:lstStyle>
            <a:lvl1pPr algn="l">
              <a:defRPr sz="2800" b="1">
                <a:solidFill>
                  <a:schemeClr val="tx1"/>
                </a:solidFill>
                <a:latin typeface="メイリオ" panose="020B0604030504040204" pitchFamily="50" charset="-128"/>
                <a:ea typeface="メイリオ" panose="020B0604030504040204" pitchFamily="50" charset="-128"/>
              </a:defRPr>
            </a:lvl1pPr>
          </a:lstStyle>
          <a:p>
            <a:r>
              <a:rPr kumimoji="1" lang="ja-JP" altLang="en-US" dirty="0"/>
              <a:t>マスター タイトルの書式設定</a:t>
            </a:r>
          </a:p>
        </p:txBody>
      </p:sp>
      <p:cxnSp>
        <p:nvCxnSpPr>
          <p:cNvPr id="9" name="直線コネクタ 8"/>
          <p:cNvCxnSpPr/>
          <p:nvPr userDrawn="1"/>
        </p:nvCxnSpPr>
        <p:spPr>
          <a:xfrm>
            <a:off x="0" y="915371"/>
            <a:ext cx="12192000"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0929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CE288E4C-5988-4231-9972-090E8604385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83671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a:schemeClr val="accent1"/>
            </a:glow>
          </a:effectLst>
        </p:spPr>
      </p:pic>
      <p:sp>
        <p:nvSpPr>
          <p:cNvPr id="7" name="テキスト ボックス 6">
            <a:extLst>
              <a:ext uri="{FF2B5EF4-FFF2-40B4-BE49-F238E27FC236}">
                <a16:creationId xmlns:a16="http://schemas.microsoft.com/office/drawing/2014/main" id="{BD288190-5136-47A4-B711-CF15D9CED34A}"/>
              </a:ext>
            </a:extLst>
          </p:cNvPr>
          <p:cNvSpPr txBox="1"/>
          <p:nvPr userDrawn="1"/>
        </p:nvSpPr>
        <p:spPr>
          <a:xfrm>
            <a:off x="348033" y="6673335"/>
            <a:ext cx="4209231" cy="165036"/>
          </a:xfrm>
          <a:prstGeom prst="rect">
            <a:avLst/>
          </a:prstGeom>
          <a:noFill/>
        </p:spPr>
        <p:txBody>
          <a:bodyPr wrap="square" tIns="72000" bIns="0" rtlCol="0">
            <a:spAutoFit/>
          </a:bodyPr>
          <a:lstStyle/>
          <a:p>
            <a:pPr algn="l"/>
            <a:r>
              <a:rPr kumimoji="1" lang="en-US" altLang="ja-JP" sz="600" dirty="0">
                <a:solidFill>
                  <a:schemeClr val="tx1">
                    <a:lumMod val="50000"/>
                    <a:lumOff val="50000"/>
                  </a:schemeClr>
                </a:solidFill>
                <a:latin typeface="メイリオ" panose="020B0604030504040204" pitchFamily="50" charset="-128"/>
                <a:ea typeface="メイリオ" panose="020B0604030504040204" pitchFamily="50" charset="-128"/>
                <a:cs typeface="Segoe UI" panose="020B0502040204020203" pitchFamily="34" charset="0"/>
              </a:rPr>
              <a:t>Copyright © 2020 SMN Corporation. All rights reserved.  </a:t>
            </a:r>
          </a:p>
        </p:txBody>
      </p:sp>
      <p:sp>
        <p:nvSpPr>
          <p:cNvPr id="8" name="テキスト ボックス 7">
            <a:extLst>
              <a:ext uri="{FF2B5EF4-FFF2-40B4-BE49-F238E27FC236}">
                <a16:creationId xmlns:a16="http://schemas.microsoft.com/office/drawing/2014/main" id="{139E3B88-E90C-45C2-AC7E-78A684F1984B}"/>
              </a:ext>
            </a:extLst>
          </p:cNvPr>
          <p:cNvSpPr txBox="1"/>
          <p:nvPr userDrawn="1"/>
        </p:nvSpPr>
        <p:spPr>
          <a:xfrm>
            <a:off x="11456301" y="6650186"/>
            <a:ext cx="620308" cy="195814"/>
          </a:xfrm>
          <a:prstGeom prst="rect">
            <a:avLst/>
          </a:prstGeom>
          <a:noFill/>
        </p:spPr>
        <p:txBody>
          <a:bodyPr wrap="square" tIns="72000" bIns="0" rtlCol="0">
            <a:spAutoFit/>
          </a:bodyPr>
          <a:lstStyle/>
          <a:p>
            <a:pPr algn="ctr"/>
            <a:fld id="{8AE4B95C-4D46-43E3-A817-DA29BC62A593}" type="slidenum">
              <a:rPr kumimoji="1" lang="en-US" altLang="ja-JP" sz="800" smtClean="0">
                <a:solidFill>
                  <a:schemeClr val="tx1">
                    <a:lumMod val="50000"/>
                    <a:lumOff val="50000"/>
                  </a:schemeClr>
                </a:solidFill>
                <a:latin typeface="メイリオ" panose="020B0604030504040204" pitchFamily="50" charset="-128"/>
                <a:ea typeface="メイリオ" panose="020B0604030504040204" pitchFamily="50" charset="-128"/>
                <a:cs typeface="Segoe UI" panose="020B0502040204020203" pitchFamily="34" charset="0"/>
              </a:rPr>
              <a:pPr algn="ctr"/>
              <a:t>‹#›</a:t>
            </a:fld>
            <a:endParaRPr kumimoji="1" lang="en-US" altLang="ja-JP" sz="800" dirty="0">
              <a:solidFill>
                <a:schemeClr val="tx1">
                  <a:lumMod val="50000"/>
                  <a:lumOff val="50000"/>
                </a:schemeClr>
              </a:solidFill>
              <a:latin typeface="メイリオ" panose="020B0604030504040204" pitchFamily="50" charset="-128"/>
              <a:ea typeface="メイリオ" panose="020B0604030504040204" pitchFamily="50" charset="-128"/>
              <a:cs typeface="Segoe UI" panose="020B0502040204020203" pitchFamily="34" charset="0"/>
            </a:endParaRPr>
          </a:p>
        </p:txBody>
      </p:sp>
      <p:sp>
        <p:nvSpPr>
          <p:cNvPr id="12" name="正方形/長方形 11"/>
          <p:cNvSpPr/>
          <p:nvPr userDrawn="1"/>
        </p:nvSpPr>
        <p:spPr>
          <a:xfrm>
            <a:off x="0" y="0"/>
            <a:ext cx="12192000" cy="914400"/>
          </a:xfrm>
          <a:prstGeom prst="rect">
            <a:avLst/>
          </a:prstGeom>
          <a:solidFill>
            <a:srgbClr val="94C536">
              <a:alpha val="87000"/>
            </a:srgbClr>
          </a:solidFill>
          <a:ln>
            <a:solidFill>
              <a:srgbClr val="94C5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タイトル 1">
            <a:extLst>
              <a:ext uri="{FF2B5EF4-FFF2-40B4-BE49-F238E27FC236}">
                <a16:creationId xmlns:a16="http://schemas.microsoft.com/office/drawing/2014/main" id="{E1BCD58A-DC77-4285-9DE2-A46FB965C9C2}"/>
              </a:ext>
            </a:extLst>
          </p:cNvPr>
          <p:cNvSpPr>
            <a:spLocks noGrp="1"/>
          </p:cNvSpPr>
          <p:nvPr>
            <p:ph type="title"/>
          </p:nvPr>
        </p:nvSpPr>
        <p:spPr>
          <a:xfrm>
            <a:off x="423985" y="0"/>
            <a:ext cx="11768015" cy="836712"/>
          </a:xfrm>
          <a:prstGeom prst="rect">
            <a:avLst/>
          </a:prstGeom>
          <a:noFill/>
        </p:spPr>
        <p:txBody>
          <a:bodyPr lIns="360000" tIns="360000" anchor="ctr"/>
          <a:lstStyle>
            <a:lvl1pPr algn="l">
              <a:defRPr sz="2800" b="1">
                <a:solidFill>
                  <a:schemeClr val="bg1"/>
                </a:solidFill>
                <a:latin typeface="メイリオ" panose="020B0604030504040204" pitchFamily="50" charset="-128"/>
                <a:ea typeface="メイリオ" panose="020B0604030504040204" pitchFamily="50"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25345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D288190-5136-47A4-B711-CF15D9CED34A}"/>
              </a:ext>
            </a:extLst>
          </p:cNvPr>
          <p:cNvSpPr txBox="1"/>
          <p:nvPr userDrawn="1"/>
        </p:nvSpPr>
        <p:spPr>
          <a:xfrm>
            <a:off x="348033" y="6673335"/>
            <a:ext cx="4209231" cy="165036"/>
          </a:xfrm>
          <a:prstGeom prst="rect">
            <a:avLst/>
          </a:prstGeom>
          <a:noFill/>
        </p:spPr>
        <p:txBody>
          <a:bodyPr wrap="square" tIns="72000" bIns="0" rtlCol="0">
            <a:spAutoFit/>
          </a:bodyPr>
          <a:lstStyle/>
          <a:p>
            <a:pPr algn="l"/>
            <a:r>
              <a:rPr kumimoji="1" lang="en-US" altLang="ja-JP" sz="600" dirty="0">
                <a:solidFill>
                  <a:schemeClr val="tx1">
                    <a:lumMod val="50000"/>
                    <a:lumOff val="50000"/>
                  </a:schemeClr>
                </a:solidFill>
                <a:latin typeface="メイリオ" panose="020B0604030504040204" pitchFamily="50" charset="-128"/>
                <a:ea typeface="メイリオ" panose="020B0604030504040204" pitchFamily="50" charset="-128"/>
                <a:cs typeface="Segoe UI" panose="020B0502040204020203" pitchFamily="34" charset="0"/>
              </a:rPr>
              <a:t>Copyright © 2020 SMN Corporation. All rights reserved.  </a:t>
            </a:r>
          </a:p>
        </p:txBody>
      </p:sp>
      <p:sp>
        <p:nvSpPr>
          <p:cNvPr id="8" name="テキスト ボックス 7">
            <a:extLst>
              <a:ext uri="{FF2B5EF4-FFF2-40B4-BE49-F238E27FC236}">
                <a16:creationId xmlns:a16="http://schemas.microsoft.com/office/drawing/2014/main" id="{139E3B88-E90C-45C2-AC7E-78A684F1984B}"/>
              </a:ext>
            </a:extLst>
          </p:cNvPr>
          <p:cNvSpPr txBox="1"/>
          <p:nvPr userDrawn="1"/>
        </p:nvSpPr>
        <p:spPr>
          <a:xfrm>
            <a:off x="11456301" y="6650186"/>
            <a:ext cx="620308" cy="195814"/>
          </a:xfrm>
          <a:prstGeom prst="rect">
            <a:avLst/>
          </a:prstGeom>
          <a:noFill/>
        </p:spPr>
        <p:txBody>
          <a:bodyPr wrap="square" tIns="72000" bIns="0" rtlCol="0">
            <a:spAutoFit/>
          </a:bodyPr>
          <a:lstStyle/>
          <a:p>
            <a:pPr algn="ctr"/>
            <a:fld id="{8AE4B95C-4D46-43E3-A817-DA29BC62A593}" type="slidenum">
              <a:rPr kumimoji="1" lang="en-US" altLang="ja-JP" sz="800" smtClean="0">
                <a:solidFill>
                  <a:schemeClr val="tx1">
                    <a:lumMod val="50000"/>
                    <a:lumOff val="50000"/>
                  </a:schemeClr>
                </a:solidFill>
                <a:latin typeface="メイリオ" panose="020B0604030504040204" pitchFamily="50" charset="-128"/>
                <a:ea typeface="メイリオ" panose="020B0604030504040204" pitchFamily="50" charset="-128"/>
                <a:cs typeface="Segoe UI" panose="020B0502040204020203" pitchFamily="34" charset="0"/>
              </a:rPr>
              <a:pPr algn="ctr"/>
              <a:t>‹#›</a:t>
            </a:fld>
            <a:endParaRPr kumimoji="1" lang="en-US" altLang="ja-JP" sz="800" dirty="0">
              <a:solidFill>
                <a:schemeClr val="tx1">
                  <a:lumMod val="50000"/>
                  <a:lumOff val="50000"/>
                </a:schemeClr>
              </a:solidFill>
              <a:latin typeface="メイリオ" panose="020B0604030504040204" pitchFamily="50" charset="-128"/>
              <a:ea typeface="メイリオ" panose="020B0604030504040204" pitchFamily="50" charset="-128"/>
              <a:cs typeface="Segoe UI" panose="020B0502040204020203" pitchFamily="34" charset="0"/>
            </a:endParaRPr>
          </a:p>
        </p:txBody>
      </p:sp>
      <p:sp>
        <p:nvSpPr>
          <p:cNvPr id="11" name="正方形/長方形 10">
            <a:extLst>
              <a:ext uri="{FF2B5EF4-FFF2-40B4-BE49-F238E27FC236}">
                <a16:creationId xmlns:a16="http://schemas.microsoft.com/office/drawing/2014/main" id="{413D70C9-B940-4E0F-A573-C6B4C0CD10A3}"/>
              </a:ext>
            </a:extLst>
          </p:cNvPr>
          <p:cNvSpPr/>
          <p:nvPr userDrawn="1"/>
        </p:nvSpPr>
        <p:spPr>
          <a:xfrm>
            <a:off x="423985" y="2816944"/>
            <a:ext cx="4254011" cy="108000"/>
          </a:xfrm>
          <a:prstGeom prst="rect">
            <a:avLst/>
          </a:prstGeom>
          <a:solidFill>
            <a:srgbClr val="94C536"/>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endParaRPr kumimoji="1" lang="ja-JP" altLang="en-US" sz="1800" b="1" dirty="0">
              <a:solidFill>
                <a:schemeClr val="bg1"/>
              </a:solidFill>
            </a:endParaRPr>
          </a:p>
        </p:txBody>
      </p:sp>
      <p:sp>
        <p:nvSpPr>
          <p:cNvPr id="12" name="タイトル 1">
            <a:extLst>
              <a:ext uri="{FF2B5EF4-FFF2-40B4-BE49-F238E27FC236}">
                <a16:creationId xmlns:a16="http://schemas.microsoft.com/office/drawing/2014/main" id="{E1BCD58A-DC77-4285-9DE2-A46FB965C9C2}"/>
              </a:ext>
            </a:extLst>
          </p:cNvPr>
          <p:cNvSpPr>
            <a:spLocks noGrp="1"/>
          </p:cNvSpPr>
          <p:nvPr>
            <p:ph type="title"/>
          </p:nvPr>
        </p:nvSpPr>
        <p:spPr>
          <a:xfrm>
            <a:off x="348033" y="2816944"/>
            <a:ext cx="11419982" cy="836712"/>
          </a:xfrm>
          <a:prstGeom prst="rect">
            <a:avLst/>
          </a:prstGeom>
          <a:noFill/>
        </p:spPr>
        <p:txBody>
          <a:bodyPr lIns="360000" tIns="360000" anchor="ctr"/>
          <a:lstStyle>
            <a:lvl1pPr algn="l">
              <a:defRPr sz="3200" b="1">
                <a:solidFill>
                  <a:schemeClr val="tx1"/>
                </a:solidFill>
                <a:latin typeface="メイリオ" panose="020B0604030504040204" pitchFamily="50" charset="-128"/>
                <a:ea typeface="メイリオ" panose="020B0604030504040204" pitchFamily="50"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1059666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ユーザー設定レイアウト">
    <p:spTree>
      <p:nvGrpSpPr>
        <p:cNvPr id="1" name=""/>
        <p:cNvGrpSpPr/>
        <p:nvPr/>
      </p:nvGrpSpPr>
      <p:grpSpPr>
        <a:xfrm>
          <a:off x="0" y="0"/>
          <a:ext cx="0" cy="0"/>
          <a:chOff x="0" y="0"/>
          <a:chExt cx="0" cy="0"/>
        </a:xfrm>
      </p:grpSpPr>
      <p:pic>
        <p:nvPicPr>
          <p:cNvPr id="3" name="図 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934065"/>
          </a:xfrm>
          <a:prstGeom prst="rect">
            <a:avLst/>
          </a:prstGeom>
        </p:spPr>
      </p:pic>
      <p:sp>
        <p:nvSpPr>
          <p:cNvPr id="4" name="タイトル 1">
            <a:extLst>
              <a:ext uri="{FF2B5EF4-FFF2-40B4-BE49-F238E27FC236}">
                <a16:creationId xmlns:a16="http://schemas.microsoft.com/office/drawing/2014/main" id="{E1BCD58A-DC77-4285-9DE2-A46FB965C9C2}"/>
              </a:ext>
            </a:extLst>
          </p:cNvPr>
          <p:cNvSpPr>
            <a:spLocks noGrp="1"/>
          </p:cNvSpPr>
          <p:nvPr>
            <p:ph type="title"/>
          </p:nvPr>
        </p:nvSpPr>
        <p:spPr>
          <a:xfrm>
            <a:off x="423984" y="0"/>
            <a:ext cx="11768015" cy="836712"/>
          </a:xfrm>
          <a:prstGeom prst="rect">
            <a:avLst/>
          </a:prstGeom>
          <a:noFill/>
        </p:spPr>
        <p:txBody>
          <a:bodyPr lIns="360000" tIns="360000" anchor="ctr"/>
          <a:lstStyle>
            <a:lvl1pPr algn="l">
              <a:defRPr sz="2800" b="1">
                <a:solidFill>
                  <a:schemeClr val="bg1"/>
                </a:solidFill>
                <a:latin typeface="メイリオ" panose="020B0604030504040204" pitchFamily="50" charset="-128"/>
                <a:ea typeface="メイリオ" panose="020B0604030504040204" pitchFamily="50" charset="-128"/>
              </a:defRPr>
            </a:lvl1pPr>
          </a:lstStyle>
          <a:p>
            <a:r>
              <a:rPr kumimoji="1" lang="ja-JP" altLang="en-US" dirty="0"/>
              <a:t>マスター タイトルの書式設定</a:t>
            </a:r>
          </a:p>
        </p:txBody>
      </p:sp>
      <p:sp>
        <p:nvSpPr>
          <p:cNvPr id="5" name="テキスト ボックス 4">
            <a:extLst>
              <a:ext uri="{FF2B5EF4-FFF2-40B4-BE49-F238E27FC236}">
                <a16:creationId xmlns:a16="http://schemas.microsoft.com/office/drawing/2014/main" id="{BD288190-5136-47A4-B711-CF15D9CED34A}"/>
              </a:ext>
            </a:extLst>
          </p:cNvPr>
          <p:cNvSpPr txBox="1"/>
          <p:nvPr userDrawn="1"/>
        </p:nvSpPr>
        <p:spPr>
          <a:xfrm>
            <a:off x="348033" y="6673335"/>
            <a:ext cx="4209231" cy="165036"/>
          </a:xfrm>
          <a:prstGeom prst="rect">
            <a:avLst/>
          </a:prstGeom>
          <a:noFill/>
        </p:spPr>
        <p:txBody>
          <a:bodyPr wrap="square" tIns="72000" bIns="0" rtlCol="0">
            <a:spAutoFit/>
          </a:bodyPr>
          <a:lstStyle/>
          <a:p>
            <a:pPr algn="l"/>
            <a:r>
              <a:rPr kumimoji="1" lang="en-US" altLang="ja-JP" sz="600" dirty="0">
                <a:solidFill>
                  <a:schemeClr val="tx1">
                    <a:lumMod val="50000"/>
                    <a:lumOff val="50000"/>
                  </a:schemeClr>
                </a:solidFill>
                <a:latin typeface="メイリオ" panose="020B0604030504040204" pitchFamily="50" charset="-128"/>
                <a:ea typeface="メイリオ" panose="020B0604030504040204" pitchFamily="50" charset="-128"/>
                <a:cs typeface="Segoe UI" panose="020B0502040204020203" pitchFamily="34" charset="0"/>
              </a:rPr>
              <a:t>Copyright © 2020 SMN Corporation. All rights reserved.  </a:t>
            </a:r>
          </a:p>
        </p:txBody>
      </p:sp>
      <p:sp>
        <p:nvSpPr>
          <p:cNvPr id="6" name="テキスト ボックス 5">
            <a:extLst>
              <a:ext uri="{FF2B5EF4-FFF2-40B4-BE49-F238E27FC236}">
                <a16:creationId xmlns:a16="http://schemas.microsoft.com/office/drawing/2014/main" id="{139E3B88-E90C-45C2-AC7E-78A684F1984B}"/>
              </a:ext>
            </a:extLst>
          </p:cNvPr>
          <p:cNvSpPr txBox="1"/>
          <p:nvPr userDrawn="1"/>
        </p:nvSpPr>
        <p:spPr>
          <a:xfrm>
            <a:off x="11456301" y="6650186"/>
            <a:ext cx="620308" cy="195814"/>
          </a:xfrm>
          <a:prstGeom prst="rect">
            <a:avLst/>
          </a:prstGeom>
          <a:noFill/>
        </p:spPr>
        <p:txBody>
          <a:bodyPr wrap="square" tIns="72000" bIns="0" rtlCol="0">
            <a:spAutoFit/>
          </a:bodyPr>
          <a:lstStyle/>
          <a:p>
            <a:pPr algn="ctr"/>
            <a:fld id="{8AE4B95C-4D46-43E3-A817-DA29BC62A593}" type="slidenum">
              <a:rPr kumimoji="1" lang="en-US" altLang="ja-JP" sz="800" smtClean="0">
                <a:solidFill>
                  <a:schemeClr val="tx1">
                    <a:lumMod val="50000"/>
                    <a:lumOff val="50000"/>
                  </a:schemeClr>
                </a:solidFill>
                <a:latin typeface="メイリオ" panose="020B0604030504040204" pitchFamily="50" charset="-128"/>
                <a:ea typeface="メイリオ" panose="020B0604030504040204" pitchFamily="50" charset="-128"/>
                <a:cs typeface="Segoe UI" panose="020B0502040204020203" pitchFamily="34" charset="0"/>
              </a:rPr>
              <a:pPr algn="ctr"/>
              <a:t>‹#›</a:t>
            </a:fld>
            <a:endParaRPr kumimoji="1" lang="en-US" altLang="ja-JP" sz="800" dirty="0">
              <a:solidFill>
                <a:schemeClr val="tx1">
                  <a:lumMod val="50000"/>
                  <a:lumOff val="50000"/>
                </a:schemeClr>
              </a:solidFill>
              <a:latin typeface="メイリオ" panose="020B0604030504040204" pitchFamily="50" charset="-128"/>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354670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ユーザー設定レイアウト">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413D70C9-B940-4E0F-A573-C6B4C0CD10A3}"/>
              </a:ext>
            </a:extLst>
          </p:cNvPr>
          <p:cNvSpPr/>
          <p:nvPr userDrawn="1"/>
        </p:nvSpPr>
        <p:spPr>
          <a:xfrm>
            <a:off x="423985" y="2816944"/>
            <a:ext cx="4254011" cy="10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endParaRPr kumimoji="1" lang="ja-JP" altLang="en-US" sz="1800" b="1" dirty="0">
              <a:solidFill>
                <a:schemeClr val="bg1"/>
              </a:solidFill>
            </a:endParaRPr>
          </a:p>
        </p:txBody>
      </p:sp>
      <p:sp>
        <p:nvSpPr>
          <p:cNvPr id="5" name="テキスト ボックス 4">
            <a:extLst>
              <a:ext uri="{FF2B5EF4-FFF2-40B4-BE49-F238E27FC236}">
                <a16:creationId xmlns:a16="http://schemas.microsoft.com/office/drawing/2014/main" id="{BD288190-5136-47A4-B711-CF15D9CED34A}"/>
              </a:ext>
            </a:extLst>
          </p:cNvPr>
          <p:cNvSpPr txBox="1"/>
          <p:nvPr userDrawn="1"/>
        </p:nvSpPr>
        <p:spPr>
          <a:xfrm>
            <a:off x="348033" y="6673335"/>
            <a:ext cx="4209231" cy="165036"/>
          </a:xfrm>
          <a:prstGeom prst="rect">
            <a:avLst/>
          </a:prstGeom>
          <a:noFill/>
        </p:spPr>
        <p:txBody>
          <a:bodyPr wrap="square" tIns="72000" bIns="0" rtlCol="0">
            <a:spAutoFit/>
          </a:bodyPr>
          <a:lstStyle/>
          <a:p>
            <a:pPr algn="l"/>
            <a:r>
              <a:rPr kumimoji="1" lang="en-US" altLang="ja-JP" sz="600" dirty="0">
                <a:solidFill>
                  <a:schemeClr val="tx1">
                    <a:lumMod val="50000"/>
                    <a:lumOff val="50000"/>
                  </a:schemeClr>
                </a:solidFill>
                <a:latin typeface="メイリオ" panose="020B0604030504040204" pitchFamily="50" charset="-128"/>
                <a:ea typeface="メイリオ" panose="020B0604030504040204" pitchFamily="50" charset="-128"/>
                <a:cs typeface="Segoe UI" panose="020B0502040204020203" pitchFamily="34" charset="0"/>
              </a:rPr>
              <a:t>Copyright © 2020 SMN Corporation. All rights reserved.  </a:t>
            </a:r>
          </a:p>
        </p:txBody>
      </p:sp>
      <p:sp>
        <p:nvSpPr>
          <p:cNvPr id="6" name="テキスト ボックス 5">
            <a:extLst>
              <a:ext uri="{FF2B5EF4-FFF2-40B4-BE49-F238E27FC236}">
                <a16:creationId xmlns:a16="http://schemas.microsoft.com/office/drawing/2014/main" id="{139E3B88-E90C-45C2-AC7E-78A684F1984B}"/>
              </a:ext>
            </a:extLst>
          </p:cNvPr>
          <p:cNvSpPr txBox="1"/>
          <p:nvPr userDrawn="1"/>
        </p:nvSpPr>
        <p:spPr>
          <a:xfrm>
            <a:off x="11456301" y="6650186"/>
            <a:ext cx="620308" cy="195814"/>
          </a:xfrm>
          <a:prstGeom prst="rect">
            <a:avLst/>
          </a:prstGeom>
          <a:noFill/>
        </p:spPr>
        <p:txBody>
          <a:bodyPr wrap="square" tIns="72000" bIns="0" rtlCol="0">
            <a:spAutoFit/>
          </a:bodyPr>
          <a:lstStyle/>
          <a:p>
            <a:pPr algn="ctr"/>
            <a:fld id="{8AE4B95C-4D46-43E3-A817-DA29BC62A593}" type="slidenum">
              <a:rPr kumimoji="1" lang="en-US" altLang="ja-JP" sz="800" smtClean="0">
                <a:solidFill>
                  <a:schemeClr val="tx1">
                    <a:lumMod val="50000"/>
                    <a:lumOff val="50000"/>
                  </a:schemeClr>
                </a:solidFill>
                <a:latin typeface="メイリオ" panose="020B0604030504040204" pitchFamily="50" charset="-128"/>
                <a:ea typeface="メイリオ" panose="020B0604030504040204" pitchFamily="50" charset="-128"/>
                <a:cs typeface="Segoe UI" panose="020B0502040204020203" pitchFamily="34" charset="0"/>
              </a:rPr>
              <a:pPr algn="ctr"/>
              <a:t>‹#›</a:t>
            </a:fld>
            <a:endParaRPr kumimoji="1" lang="en-US" altLang="ja-JP" sz="800" dirty="0">
              <a:solidFill>
                <a:schemeClr val="tx1">
                  <a:lumMod val="50000"/>
                  <a:lumOff val="50000"/>
                </a:schemeClr>
              </a:solidFill>
              <a:latin typeface="メイリオ" panose="020B0604030504040204" pitchFamily="50" charset="-128"/>
              <a:ea typeface="メイリオ" panose="020B0604030504040204" pitchFamily="50" charset="-128"/>
              <a:cs typeface="Segoe UI" panose="020B0502040204020203" pitchFamily="34" charset="0"/>
            </a:endParaRPr>
          </a:p>
        </p:txBody>
      </p:sp>
      <p:sp>
        <p:nvSpPr>
          <p:cNvPr id="11" name="タイトル 1">
            <a:extLst>
              <a:ext uri="{FF2B5EF4-FFF2-40B4-BE49-F238E27FC236}">
                <a16:creationId xmlns:a16="http://schemas.microsoft.com/office/drawing/2014/main" id="{E1BCD58A-DC77-4285-9DE2-A46FB965C9C2}"/>
              </a:ext>
            </a:extLst>
          </p:cNvPr>
          <p:cNvSpPr>
            <a:spLocks noGrp="1"/>
          </p:cNvSpPr>
          <p:nvPr>
            <p:ph type="title"/>
          </p:nvPr>
        </p:nvSpPr>
        <p:spPr>
          <a:xfrm>
            <a:off x="348033" y="2816944"/>
            <a:ext cx="11419982" cy="836712"/>
          </a:xfrm>
          <a:prstGeom prst="rect">
            <a:avLst/>
          </a:prstGeom>
          <a:noFill/>
        </p:spPr>
        <p:txBody>
          <a:bodyPr lIns="360000" tIns="360000" anchor="ctr"/>
          <a:lstStyle>
            <a:lvl1pPr algn="l">
              <a:defRPr sz="3200" b="1">
                <a:solidFill>
                  <a:schemeClr val="tx1"/>
                </a:solidFill>
                <a:latin typeface="メイリオ" panose="020B0604030504040204" pitchFamily="50" charset="-128"/>
                <a:ea typeface="メイリオ" panose="020B0604030504040204" pitchFamily="50"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4126863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ユーザー設定レイアウト">
    <p:spTree>
      <p:nvGrpSpPr>
        <p:cNvPr id="1" name=""/>
        <p:cNvGrpSpPr/>
        <p:nvPr/>
      </p:nvGrpSpPr>
      <p:grpSpPr>
        <a:xfrm>
          <a:off x="0" y="0"/>
          <a:ext cx="0" cy="0"/>
          <a:chOff x="0" y="0"/>
          <a:chExt cx="0" cy="0"/>
        </a:xfrm>
      </p:grpSpPr>
      <p:pic>
        <p:nvPicPr>
          <p:cNvPr id="5" name="図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914400"/>
          </a:xfrm>
          <a:prstGeom prst="rect">
            <a:avLst/>
          </a:prstGeom>
        </p:spPr>
      </p:pic>
      <p:sp>
        <p:nvSpPr>
          <p:cNvPr id="8" name="正方形/長方形 7"/>
          <p:cNvSpPr/>
          <p:nvPr userDrawn="1"/>
        </p:nvSpPr>
        <p:spPr>
          <a:xfrm>
            <a:off x="0" y="1"/>
            <a:ext cx="12192000" cy="914400"/>
          </a:xfrm>
          <a:prstGeom prst="rect">
            <a:avLst/>
          </a:prstGeom>
          <a:solidFill>
            <a:srgbClr val="093493">
              <a:alpha val="75000"/>
            </a:srgbClr>
          </a:solidFill>
          <a:ln>
            <a:solidFill>
              <a:srgbClr val="093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タイトル 1">
            <a:extLst>
              <a:ext uri="{FF2B5EF4-FFF2-40B4-BE49-F238E27FC236}">
                <a16:creationId xmlns:a16="http://schemas.microsoft.com/office/drawing/2014/main" id="{E1BCD58A-DC77-4285-9DE2-A46FB965C9C2}"/>
              </a:ext>
            </a:extLst>
          </p:cNvPr>
          <p:cNvSpPr>
            <a:spLocks noGrp="1"/>
          </p:cNvSpPr>
          <p:nvPr>
            <p:ph type="title"/>
          </p:nvPr>
        </p:nvSpPr>
        <p:spPr>
          <a:xfrm>
            <a:off x="423984" y="0"/>
            <a:ext cx="11768015" cy="836712"/>
          </a:xfrm>
          <a:prstGeom prst="rect">
            <a:avLst/>
          </a:prstGeom>
          <a:noFill/>
        </p:spPr>
        <p:txBody>
          <a:bodyPr lIns="360000" tIns="360000" anchor="ctr"/>
          <a:lstStyle>
            <a:lvl1pPr algn="l">
              <a:defRPr sz="2800" b="1">
                <a:solidFill>
                  <a:schemeClr val="bg1"/>
                </a:solidFill>
                <a:latin typeface="メイリオ" panose="020B0604030504040204" pitchFamily="50" charset="-128"/>
                <a:ea typeface="メイリオ" panose="020B0604030504040204" pitchFamily="50" charset="-128"/>
              </a:defRPr>
            </a:lvl1pPr>
          </a:lstStyle>
          <a:p>
            <a:r>
              <a:rPr kumimoji="1" lang="ja-JP" altLang="en-US" dirty="0"/>
              <a:t>マスター タイトルの書式設定</a:t>
            </a:r>
          </a:p>
        </p:txBody>
      </p:sp>
      <p:sp>
        <p:nvSpPr>
          <p:cNvPr id="11" name="テキスト ボックス 10">
            <a:extLst>
              <a:ext uri="{FF2B5EF4-FFF2-40B4-BE49-F238E27FC236}">
                <a16:creationId xmlns:a16="http://schemas.microsoft.com/office/drawing/2014/main" id="{BD288190-5136-47A4-B711-CF15D9CED34A}"/>
              </a:ext>
            </a:extLst>
          </p:cNvPr>
          <p:cNvSpPr txBox="1"/>
          <p:nvPr userDrawn="1"/>
        </p:nvSpPr>
        <p:spPr>
          <a:xfrm>
            <a:off x="348033" y="6673335"/>
            <a:ext cx="4209231" cy="165036"/>
          </a:xfrm>
          <a:prstGeom prst="rect">
            <a:avLst/>
          </a:prstGeom>
          <a:noFill/>
        </p:spPr>
        <p:txBody>
          <a:bodyPr wrap="square" tIns="72000" bIns="0" rtlCol="0">
            <a:spAutoFit/>
          </a:bodyPr>
          <a:lstStyle/>
          <a:p>
            <a:pPr algn="l"/>
            <a:r>
              <a:rPr kumimoji="1" lang="en-US" altLang="ja-JP" sz="600" dirty="0">
                <a:solidFill>
                  <a:schemeClr val="tx1">
                    <a:lumMod val="50000"/>
                    <a:lumOff val="50000"/>
                  </a:schemeClr>
                </a:solidFill>
                <a:latin typeface="メイリオ" panose="020B0604030504040204" pitchFamily="50" charset="-128"/>
                <a:ea typeface="メイリオ" panose="020B0604030504040204" pitchFamily="50" charset="-128"/>
                <a:cs typeface="Segoe UI" panose="020B0502040204020203" pitchFamily="34" charset="0"/>
              </a:rPr>
              <a:t>Copyright © 2020 SMN Corporation. All rights reserved.  </a:t>
            </a:r>
          </a:p>
        </p:txBody>
      </p:sp>
      <p:sp>
        <p:nvSpPr>
          <p:cNvPr id="12" name="テキスト ボックス 11">
            <a:extLst>
              <a:ext uri="{FF2B5EF4-FFF2-40B4-BE49-F238E27FC236}">
                <a16:creationId xmlns:a16="http://schemas.microsoft.com/office/drawing/2014/main" id="{139E3B88-E90C-45C2-AC7E-78A684F1984B}"/>
              </a:ext>
            </a:extLst>
          </p:cNvPr>
          <p:cNvSpPr txBox="1"/>
          <p:nvPr userDrawn="1"/>
        </p:nvSpPr>
        <p:spPr>
          <a:xfrm>
            <a:off x="11456301" y="6650186"/>
            <a:ext cx="620308" cy="195814"/>
          </a:xfrm>
          <a:prstGeom prst="rect">
            <a:avLst/>
          </a:prstGeom>
          <a:noFill/>
        </p:spPr>
        <p:txBody>
          <a:bodyPr wrap="square" tIns="72000" bIns="0" rtlCol="0">
            <a:spAutoFit/>
          </a:bodyPr>
          <a:lstStyle/>
          <a:p>
            <a:pPr algn="ctr"/>
            <a:fld id="{8AE4B95C-4D46-43E3-A817-DA29BC62A593}" type="slidenum">
              <a:rPr kumimoji="1" lang="en-US" altLang="ja-JP" sz="800" smtClean="0">
                <a:solidFill>
                  <a:schemeClr val="tx1">
                    <a:lumMod val="50000"/>
                    <a:lumOff val="50000"/>
                  </a:schemeClr>
                </a:solidFill>
                <a:latin typeface="メイリオ" panose="020B0604030504040204" pitchFamily="50" charset="-128"/>
                <a:ea typeface="メイリオ" panose="020B0604030504040204" pitchFamily="50" charset="-128"/>
                <a:cs typeface="Segoe UI" panose="020B0502040204020203" pitchFamily="34" charset="0"/>
              </a:rPr>
              <a:pPr algn="ctr"/>
              <a:t>‹#›</a:t>
            </a:fld>
            <a:endParaRPr kumimoji="1" lang="en-US" altLang="ja-JP" sz="800" dirty="0">
              <a:solidFill>
                <a:schemeClr val="tx1">
                  <a:lumMod val="50000"/>
                  <a:lumOff val="50000"/>
                </a:schemeClr>
              </a:solidFill>
              <a:latin typeface="メイリオ" panose="020B0604030504040204" pitchFamily="50" charset="-128"/>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3345158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ユーザー設定レイアウト">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413D70C9-B940-4E0F-A573-C6B4C0CD10A3}"/>
              </a:ext>
            </a:extLst>
          </p:cNvPr>
          <p:cNvSpPr/>
          <p:nvPr userDrawn="1"/>
        </p:nvSpPr>
        <p:spPr>
          <a:xfrm>
            <a:off x="423985" y="2816944"/>
            <a:ext cx="4254011" cy="108000"/>
          </a:xfrm>
          <a:prstGeom prst="rect">
            <a:avLst/>
          </a:prstGeom>
          <a:solidFill>
            <a:srgbClr val="093493"/>
          </a:solidFill>
          <a:ln>
            <a:solidFill>
              <a:srgbClr val="093493"/>
            </a:solid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endParaRPr kumimoji="1" lang="ja-JP" altLang="en-US" sz="1800" b="1" dirty="0">
              <a:solidFill>
                <a:schemeClr val="bg1"/>
              </a:solidFill>
            </a:endParaRPr>
          </a:p>
        </p:txBody>
      </p:sp>
      <p:sp>
        <p:nvSpPr>
          <p:cNvPr id="5" name="テキスト ボックス 4">
            <a:extLst>
              <a:ext uri="{FF2B5EF4-FFF2-40B4-BE49-F238E27FC236}">
                <a16:creationId xmlns:a16="http://schemas.microsoft.com/office/drawing/2014/main" id="{BD288190-5136-47A4-B711-CF15D9CED34A}"/>
              </a:ext>
            </a:extLst>
          </p:cNvPr>
          <p:cNvSpPr txBox="1"/>
          <p:nvPr userDrawn="1"/>
        </p:nvSpPr>
        <p:spPr>
          <a:xfrm>
            <a:off x="348033" y="6673335"/>
            <a:ext cx="4209231" cy="165036"/>
          </a:xfrm>
          <a:prstGeom prst="rect">
            <a:avLst/>
          </a:prstGeom>
          <a:noFill/>
        </p:spPr>
        <p:txBody>
          <a:bodyPr wrap="square" tIns="72000" bIns="0" rtlCol="0">
            <a:spAutoFit/>
          </a:bodyPr>
          <a:lstStyle/>
          <a:p>
            <a:pPr algn="l"/>
            <a:r>
              <a:rPr kumimoji="1" lang="en-US" altLang="ja-JP" sz="600" dirty="0">
                <a:solidFill>
                  <a:schemeClr val="tx1">
                    <a:lumMod val="50000"/>
                    <a:lumOff val="50000"/>
                  </a:schemeClr>
                </a:solidFill>
                <a:latin typeface="メイリオ" panose="020B0604030504040204" pitchFamily="50" charset="-128"/>
                <a:ea typeface="メイリオ" panose="020B0604030504040204" pitchFamily="50" charset="-128"/>
                <a:cs typeface="Segoe UI" panose="020B0502040204020203" pitchFamily="34" charset="0"/>
              </a:rPr>
              <a:t>Copyright © 2020 SMN Corporation. All rights reserved.  </a:t>
            </a:r>
          </a:p>
        </p:txBody>
      </p:sp>
      <p:sp>
        <p:nvSpPr>
          <p:cNvPr id="6" name="テキスト ボックス 5">
            <a:extLst>
              <a:ext uri="{FF2B5EF4-FFF2-40B4-BE49-F238E27FC236}">
                <a16:creationId xmlns:a16="http://schemas.microsoft.com/office/drawing/2014/main" id="{139E3B88-E90C-45C2-AC7E-78A684F1984B}"/>
              </a:ext>
            </a:extLst>
          </p:cNvPr>
          <p:cNvSpPr txBox="1"/>
          <p:nvPr userDrawn="1"/>
        </p:nvSpPr>
        <p:spPr>
          <a:xfrm>
            <a:off x="11456301" y="6650186"/>
            <a:ext cx="620308" cy="195814"/>
          </a:xfrm>
          <a:prstGeom prst="rect">
            <a:avLst/>
          </a:prstGeom>
          <a:noFill/>
        </p:spPr>
        <p:txBody>
          <a:bodyPr wrap="square" tIns="72000" bIns="0" rtlCol="0">
            <a:spAutoFit/>
          </a:bodyPr>
          <a:lstStyle/>
          <a:p>
            <a:pPr algn="ctr"/>
            <a:fld id="{8AE4B95C-4D46-43E3-A817-DA29BC62A593}" type="slidenum">
              <a:rPr kumimoji="1" lang="en-US" altLang="ja-JP" sz="800" smtClean="0">
                <a:solidFill>
                  <a:schemeClr val="tx1">
                    <a:lumMod val="50000"/>
                    <a:lumOff val="50000"/>
                  </a:schemeClr>
                </a:solidFill>
                <a:latin typeface="メイリオ" panose="020B0604030504040204" pitchFamily="50" charset="-128"/>
                <a:ea typeface="メイリオ" panose="020B0604030504040204" pitchFamily="50" charset="-128"/>
                <a:cs typeface="Segoe UI" panose="020B0502040204020203" pitchFamily="34" charset="0"/>
              </a:rPr>
              <a:pPr algn="ctr"/>
              <a:t>‹#›</a:t>
            </a:fld>
            <a:endParaRPr kumimoji="1" lang="en-US" altLang="ja-JP" sz="800" dirty="0">
              <a:solidFill>
                <a:schemeClr val="tx1">
                  <a:lumMod val="50000"/>
                  <a:lumOff val="50000"/>
                </a:schemeClr>
              </a:solidFill>
              <a:latin typeface="メイリオ" panose="020B0604030504040204" pitchFamily="50" charset="-128"/>
              <a:ea typeface="メイリオ" panose="020B0604030504040204" pitchFamily="50" charset="-128"/>
              <a:cs typeface="Segoe UI" panose="020B0502040204020203" pitchFamily="34" charset="0"/>
            </a:endParaRPr>
          </a:p>
        </p:txBody>
      </p:sp>
      <p:sp>
        <p:nvSpPr>
          <p:cNvPr id="8" name="タイトル 1">
            <a:extLst>
              <a:ext uri="{FF2B5EF4-FFF2-40B4-BE49-F238E27FC236}">
                <a16:creationId xmlns:a16="http://schemas.microsoft.com/office/drawing/2014/main" id="{E1BCD58A-DC77-4285-9DE2-A46FB965C9C2}"/>
              </a:ext>
            </a:extLst>
          </p:cNvPr>
          <p:cNvSpPr>
            <a:spLocks noGrp="1"/>
          </p:cNvSpPr>
          <p:nvPr>
            <p:ph type="title"/>
          </p:nvPr>
        </p:nvSpPr>
        <p:spPr>
          <a:xfrm>
            <a:off x="348033" y="2816944"/>
            <a:ext cx="11419982" cy="836712"/>
          </a:xfrm>
          <a:prstGeom prst="rect">
            <a:avLst/>
          </a:prstGeom>
          <a:noFill/>
        </p:spPr>
        <p:txBody>
          <a:bodyPr lIns="360000" tIns="360000" anchor="ctr"/>
          <a:lstStyle>
            <a:lvl1pPr algn="l">
              <a:defRPr sz="3200" b="1">
                <a:solidFill>
                  <a:schemeClr val="tx1"/>
                </a:solidFill>
                <a:latin typeface="メイリオ" panose="020B0604030504040204" pitchFamily="50" charset="-128"/>
                <a:ea typeface="メイリオ" panose="020B0604030504040204" pitchFamily="50"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3690190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ユーザー設定レイアウト">
    <p:spTree>
      <p:nvGrpSpPr>
        <p:cNvPr id="1" name=""/>
        <p:cNvGrpSpPr/>
        <p:nvPr/>
      </p:nvGrpSpPr>
      <p:grpSpPr>
        <a:xfrm>
          <a:off x="0" y="0"/>
          <a:ext cx="0" cy="0"/>
          <a:chOff x="0" y="0"/>
          <a:chExt cx="0" cy="0"/>
        </a:xfrm>
      </p:grpSpPr>
      <p:sp>
        <p:nvSpPr>
          <p:cNvPr id="21" name="Google Shape;38;p50"/>
          <p:cNvSpPr/>
          <p:nvPr userDrawn="1"/>
        </p:nvSpPr>
        <p:spPr>
          <a:xfrm>
            <a:off x="-2" y="0"/>
            <a:ext cx="12192002" cy="905073"/>
          </a:xfrm>
          <a:prstGeom prst="rect">
            <a:avLst/>
          </a:prstGeom>
          <a:gradFill>
            <a:gsLst>
              <a:gs pos="0">
                <a:srgbClr val="FB857D"/>
              </a:gs>
              <a:gs pos="35000">
                <a:srgbClr val="C95E8D"/>
              </a:gs>
              <a:gs pos="66000">
                <a:srgbClr val="B256C5"/>
              </a:gs>
              <a:gs pos="100000">
                <a:srgbClr val="9F50EA"/>
              </a:gs>
            </a:gsLst>
            <a:lin ang="1200000" scaled="0"/>
          </a:gradFill>
          <a:ln>
            <a:noFill/>
          </a:ln>
        </p:spPr>
        <p:txBody>
          <a:bodyPr spcFirstLastPara="1" wrap="square" lIns="0" tIns="0" rIns="0" bIns="0" anchor="ctr" anchorCtr="0">
            <a:noAutofit/>
          </a:bodyPr>
          <a:lstStyle/>
          <a:p>
            <a:pPr marL="0" marR="0" lvl="0" indent="0" algn="ctr" rtl="0">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23" name="Google Shape;43;p50"/>
          <p:cNvGrpSpPr/>
          <p:nvPr userDrawn="1"/>
        </p:nvGrpSpPr>
        <p:grpSpPr>
          <a:xfrm>
            <a:off x="180399" y="124047"/>
            <a:ext cx="396192" cy="252000"/>
            <a:chOff x="1759602" y="1757130"/>
            <a:chExt cx="964143" cy="754768"/>
          </a:xfrm>
        </p:grpSpPr>
        <p:sp>
          <p:nvSpPr>
            <p:cNvPr id="24" name="Google Shape;44;p50"/>
            <p:cNvSpPr/>
            <p:nvPr/>
          </p:nvSpPr>
          <p:spPr>
            <a:xfrm>
              <a:off x="1759602" y="1757130"/>
              <a:ext cx="799200" cy="600539"/>
            </a:xfrm>
            <a:custGeom>
              <a:avLst/>
              <a:gdLst/>
              <a:ahLst/>
              <a:cxnLst/>
              <a:rect l="l" t="t" r="r" b="b"/>
              <a:pathLst>
                <a:path w="799200" h="600539" extrusionOk="0">
                  <a:moveTo>
                    <a:pt x="43251" y="0"/>
                  </a:moveTo>
                  <a:lnTo>
                    <a:pt x="755949" y="0"/>
                  </a:lnTo>
                  <a:cubicBezTo>
                    <a:pt x="779836" y="0"/>
                    <a:pt x="799200" y="19364"/>
                    <a:pt x="799200" y="43251"/>
                  </a:cubicBezTo>
                  <a:lnTo>
                    <a:pt x="799200" y="175838"/>
                  </a:lnTo>
                  <a:lnTo>
                    <a:pt x="660157" y="175838"/>
                  </a:lnTo>
                  <a:cubicBezTo>
                    <a:pt x="623136" y="175838"/>
                    <a:pt x="593125" y="205849"/>
                    <a:pt x="593125" y="242870"/>
                  </a:cubicBezTo>
                  <a:lnTo>
                    <a:pt x="593125" y="600539"/>
                  </a:lnTo>
                  <a:lnTo>
                    <a:pt x="43251" y="600539"/>
                  </a:lnTo>
                  <a:cubicBezTo>
                    <a:pt x="19364" y="600539"/>
                    <a:pt x="0" y="581175"/>
                    <a:pt x="0" y="557288"/>
                  </a:cubicBezTo>
                  <a:lnTo>
                    <a:pt x="0" y="43251"/>
                  </a:lnTo>
                  <a:cubicBezTo>
                    <a:pt x="0" y="19364"/>
                    <a:pt x="19364" y="0"/>
                    <a:pt x="43251" y="0"/>
                  </a:cubicBezTo>
                  <a:close/>
                </a:path>
              </a:pathLst>
            </a:cu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5" name="Google Shape;45;p50"/>
            <p:cNvSpPr/>
            <p:nvPr/>
          </p:nvSpPr>
          <p:spPr>
            <a:xfrm>
              <a:off x="2387360" y="1966947"/>
              <a:ext cx="336385" cy="544951"/>
            </a:xfrm>
            <a:prstGeom prst="roundRect">
              <a:avLst>
                <a:gd name="adj" fmla="val 10415"/>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400" b="0" i="0" u="none" strike="noStrike" cap="none">
                <a:solidFill>
                  <a:srgbClr val="FFFFFF"/>
                </a:solidFill>
                <a:latin typeface="Arial"/>
                <a:ea typeface="Arial"/>
                <a:cs typeface="Arial"/>
                <a:sym typeface="Arial"/>
              </a:endParaRPr>
            </a:p>
          </p:txBody>
        </p:sp>
      </p:grpSp>
      <p:pic>
        <p:nvPicPr>
          <p:cNvPr id="26" name="Google Shape;46;p50"/>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5360998" y="276423"/>
            <a:ext cx="5310554" cy="628650"/>
          </a:xfrm>
          <a:prstGeom prst="rect">
            <a:avLst/>
          </a:prstGeom>
          <a:noFill/>
          <a:ln>
            <a:noFill/>
          </a:ln>
        </p:spPr>
      </p:pic>
      <p:sp>
        <p:nvSpPr>
          <p:cNvPr id="31" name="タイトル 1">
            <a:extLst>
              <a:ext uri="{FF2B5EF4-FFF2-40B4-BE49-F238E27FC236}">
                <a16:creationId xmlns:a16="http://schemas.microsoft.com/office/drawing/2014/main" id="{E1BCD58A-DC77-4285-9DE2-A46FB965C9C2}"/>
              </a:ext>
            </a:extLst>
          </p:cNvPr>
          <p:cNvSpPr>
            <a:spLocks noGrp="1"/>
          </p:cNvSpPr>
          <p:nvPr>
            <p:ph type="title"/>
          </p:nvPr>
        </p:nvSpPr>
        <p:spPr>
          <a:xfrm>
            <a:off x="423984" y="0"/>
            <a:ext cx="11768015" cy="836712"/>
          </a:xfrm>
          <a:prstGeom prst="rect">
            <a:avLst/>
          </a:prstGeom>
          <a:noFill/>
        </p:spPr>
        <p:txBody>
          <a:bodyPr lIns="360000" tIns="360000" anchor="ctr"/>
          <a:lstStyle>
            <a:lvl1pPr algn="l">
              <a:defRPr sz="2800" b="1">
                <a:solidFill>
                  <a:schemeClr val="bg1"/>
                </a:solidFill>
                <a:latin typeface="メイリオ" panose="020B0604030504040204" pitchFamily="50" charset="-128"/>
                <a:ea typeface="メイリオ" panose="020B0604030504040204" pitchFamily="50" charset="-128"/>
              </a:defRPr>
            </a:lvl1pPr>
          </a:lstStyle>
          <a:p>
            <a:r>
              <a:rPr kumimoji="1" lang="ja-JP" altLang="en-US" dirty="0"/>
              <a:t>マスター タイトルの書式設定</a:t>
            </a:r>
          </a:p>
        </p:txBody>
      </p:sp>
      <p:sp>
        <p:nvSpPr>
          <p:cNvPr id="32" name="テキスト ボックス 31">
            <a:extLst>
              <a:ext uri="{FF2B5EF4-FFF2-40B4-BE49-F238E27FC236}">
                <a16:creationId xmlns:a16="http://schemas.microsoft.com/office/drawing/2014/main" id="{BD288190-5136-47A4-B711-CF15D9CED34A}"/>
              </a:ext>
            </a:extLst>
          </p:cNvPr>
          <p:cNvSpPr txBox="1"/>
          <p:nvPr userDrawn="1"/>
        </p:nvSpPr>
        <p:spPr>
          <a:xfrm>
            <a:off x="348033" y="6673335"/>
            <a:ext cx="4209231" cy="165036"/>
          </a:xfrm>
          <a:prstGeom prst="rect">
            <a:avLst/>
          </a:prstGeom>
          <a:noFill/>
        </p:spPr>
        <p:txBody>
          <a:bodyPr wrap="square" tIns="72000" bIns="0" rtlCol="0">
            <a:spAutoFit/>
          </a:bodyPr>
          <a:lstStyle/>
          <a:p>
            <a:pPr algn="l"/>
            <a:r>
              <a:rPr kumimoji="1" lang="en-US" altLang="ja-JP" sz="600" dirty="0">
                <a:solidFill>
                  <a:schemeClr val="tx1">
                    <a:lumMod val="50000"/>
                    <a:lumOff val="50000"/>
                  </a:schemeClr>
                </a:solidFill>
                <a:latin typeface="メイリオ" panose="020B0604030504040204" pitchFamily="50" charset="-128"/>
                <a:ea typeface="メイリオ" panose="020B0604030504040204" pitchFamily="50" charset="-128"/>
                <a:cs typeface="Segoe UI" panose="020B0502040204020203" pitchFamily="34" charset="0"/>
              </a:rPr>
              <a:t>Copyright © 2020 SMN Corporation. All rights reserved.  </a:t>
            </a:r>
          </a:p>
        </p:txBody>
      </p:sp>
      <p:sp>
        <p:nvSpPr>
          <p:cNvPr id="33" name="テキスト ボックス 32">
            <a:extLst>
              <a:ext uri="{FF2B5EF4-FFF2-40B4-BE49-F238E27FC236}">
                <a16:creationId xmlns:a16="http://schemas.microsoft.com/office/drawing/2014/main" id="{139E3B88-E90C-45C2-AC7E-78A684F1984B}"/>
              </a:ext>
            </a:extLst>
          </p:cNvPr>
          <p:cNvSpPr txBox="1"/>
          <p:nvPr userDrawn="1"/>
        </p:nvSpPr>
        <p:spPr>
          <a:xfrm>
            <a:off x="11456301" y="6650186"/>
            <a:ext cx="620308" cy="195814"/>
          </a:xfrm>
          <a:prstGeom prst="rect">
            <a:avLst/>
          </a:prstGeom>
          <a:noFill/>
        </p:spPr>
        <p:txBody>
          <a:bodyPr wrap="square" tIns="72000" bIns="0" rtlCol="0">
            <a:spAutoFit/>
          </a:bodyPr>
          <a:lstStyle/>
          <a:p>
            <a:pPr algn="ctr"/>
            <a:fld id="{8AE4B95C-4D46-43E3-A817-DA29BC62A593}" type="slidenum">
              <a:rPr kumimoji="1" lang="en-US" altLang="ja-JP" sz="800" smtClean="0">
                <a:solidFill>
                  <a:schemeClr val="tx1">
                    <a:lumMod val="50000"/>
                    <a:lumOff val="50000"/>
                  </a:schemeClr>
                </a:solidFill>
                <a:latin typeface="メイリオ" panose="020B0604030504040204" pitchFamily="50" charset="-128"/>
                <a:ea typeface="メイリオ" panose="020B0604030504040204" pitchFamily="50" charset="-128"/>
                <a:cs typeface="Segoe UI" panose="020B0502040204020203" pitchFamily="34" charset="0"/>
              </a:rPr>
              <a:pPr algn="ctr"/>
              <a:t>‹#›</a:t>
            </a:fld>
            <a:endParaRPr kumimoji="1" lang="en-US" altLang="ja-JP" sz="800" dirty="0">
              <a:solidFill>
                <a:schemeClr val="tx1">
                  <a:lumMod val="50000"/>
                  <a:lumOff val="50000"/>
                </a:schemeClr>
              </a:solidFill>
              <a:latin typeface="メイリオ" panose="020B0604030504040204" pitchFamily="50" charset="-128"/>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2338197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6676625"/>
      </p:ext>
    </p:extLst>
  </p:cSld>
  <p:clrMap bg1="lt1" tx1="dk1" bg2="lt2" tx2="dk2" accent1="accent1" accent2="accent2" accent3="accent3" accent4="accent4" accent5="accent5" accent6="accent6" hlink="hlink" folHlink="folHlink"/>
  <p:sldLayoutIdLst>
    <p:sldLayoutId id="2147483652" r:id="rId1"/>
    <p:sldLayoutId id="2147483658" r:id="rId2"/>
    <p:sldLayoutId id="2147483649" r:id="rId3"/>
    <p:sldLayoutId id="2147483650" r:id="rId4"/>
    <p:sldLayoutId id="2147483651" r:id="rId5"/>
    <p:sldLayoutId id="2147483653" r:id="rId6"/>
    <p:sldLayoutId id="2147483654" r:id="rId7"/>
    <p:sldLayoutId id="2147483655" r:id="rId8"/>
    <p:sldLayoutId id="2147483656" r:id="rId9"/>
    <p:sldLayoutId id="2147483657" r:id="rId10"/>
    <p:sldLayoutId id="2147483659" r:id="rId11"/>
    <p:sldLayoutId id="2147483660"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svg"/><Relationship Id="rId7" Type="http://schemas.openxmlformats.org/officeDocument/2006/relationships/image" Target="../media/image43.svg"/><Relationship Id="rId12" Type="http://schemas.openxmlformats.org/officeDocument/2006/relationships/image" Target="../media/image48.png"/><Relationship Id="rId17" Type="http://schemas.openxmlformats.org/officeDocument/2006/relationships/image" Target="../media/image53.png"/><Relationship Id="rId2" Type="http://schemas.openxmlformats.org/officeDocument/2006/relationships/image" Target="../media/image38.png"/><Relationship Id="rId16" Type="http://schemas.openxmlformats.org/officeDocument/2006/relationships/image" Target="../media/image52.jpeg"/><Relationship Id="rId1" Type="http://schemas.openxmlformats.org/officeDocument/2006/relationships/slideLayout" Target="../slideLayouts/slideLayout9.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svg"/><Relationship Id="rId15" Type="http://schemas.openxmlformats.org/officeDocument/2006/relationships/image" Target="../media/image5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svg"/><Relationship Id="rId14" Type="http://schemas.openxmlformats.org/officeDocument/2006/relationships/image" Target="../media/image50.sv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4.jpeg"/><Relationship Id="rId1" Type="http://schemas.openxmlformats.org/officeDocument/2006/relationships/slideLayout" Target="../slideLayouts/slideLayout9.xml"/><Relationship Id="rId4" Type="http://schemas.openxmlformats.org/officeDocument/2006/relationships/image" Target="../media/image41.sv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9.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xml"/><Relationship Id="rId5" Type="http://schemas.openxmlformats.org/officeDocument/2006/relationships/image" Target="../media/image63.pn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jpe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5.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18" Type="http://schemas.openxmlformats.org/officeDocument/2006/relationships/image" Target="../media/image86.png"/><Relationship Id="rId3" Type="http://schemas.openxmlformats.org/officeDocument/2006/relationships/image" Target="../media/image71.jpg"/><Relationship Id="rId7" Type="http://schemas.openxmlformats.org/officeDocument/2006/relationships/image" Target="../media/image75.png"/><Relationship Id="rId12" Type="http://schemas.openxmlformats.org/officeDocument/2006/relationships/image" Target="../media/image80.png"/><Relationship Id="rId17" Type="http://schemas.openxmlformats.org/officeDocument/2006/relationships/image" Target="../media/image85.png"/><Relationship Id="rId2" Type="http://schemas.openxmlformats.org/officeDocument/2006/relationships/notesSlide" Target="../notesSlides/notesSlide1.xml"/><Relationship Id="rId16" Type="http://schemas.openxmlformats.org/officeDocument/2006/relationships/image" Target="../media/image84.png"/><Relationship Id="rId20" Type="http://schemas.openxmlformats.org/officeDocument/2006/relationships/image" Target="../media/image88.png"/><Relationship Id="rId1" Type="http://schemas.openxmlformats.org/officeDocument/2006/relationships/slideLayout" Target="../slideLayouts/slideLayout5.xml"/><Relationship Id="rId6" Type="http://schemas.openxmlformats.org/officeDocument/2006/relationships/image" Target="../media/image74.jpg"/><Relationship Id="rId11" Type="http://schemas.openxmlformats.org/officeDocument/2006/relationships/image" Target="../media/image79.png"/><Relationship Id="rId5" Type="http://schemas.openxmlformats.org/officeDocument/2006/relationships/image" Target="../media/image73.png"/><Relationship Id="rId15" Type="http://schemas.openxmlformats.org/officeDocument/2006/relationships/image" Target="../media/image83.png"/><Relationship Id="rId10" Type="http://schemas.openxmlformats.org/officeDocument/2006/relationships/image" Target="../media/image78.png"/><Relationship Id="rId19" Type="http://schemas.openxmlformats.org/officeDocument/2006/relationships/image" Target="../media/image87.png"/><Relationship Id="rId4" Type="http://schemas.openxmlformats.org/officeDocument/2006/relationships/image" Target="../media/image72.png"/><Relationship Id="rId9" Type="http://schemas.openxmlformats.org/officeDocument/2006/relationships/image" Target="../media/image77.png"/><Relationship Id="rId14" Type="http://schemas.openxmlformats.org/officeDocument/2006/relationships/image" Target="../media/image82.png"/></Relationships>
</file>

<file path=ppt/slides/_rels/slide22.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5.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 Id="rId9" Type="http://schemas.openxmlformats.org/officeDocument/2006/relationships/image" Target="../media/image9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image" Target="../media/image102.tiff"/><Relationship Id="rId3" Type="http://schemas.openxmlformats.org/officeDocument/2006/relationships/image" Target="../media/image98.png"/><Relationship Id="rId7" Type="http://schemas.openxmlformats.org/officeDocument/2006/relationships/image" Target="../media/image101.tiff"/><Relationship Id="rId2" Type="http://schemas.openxmlformats.org/officeDocument/2006/relationships/image" Target="../media/image97.png"/><Relationship Id="rId1" Type="http://schemas.openxmlformats.org/officeDocument/2006/relationships/slideLayout" Target="../slideLayouts/slideLayout11.xml"/><Relationship Id="rId6" Type="http://schemas.openxmlformats.org/officeDocument/2006/relationships/image" Target="../media/image100.png"/><Relationship Id="rId5" Type="http://schemas.openxmlformats.org/officeDocument/2006/relationships/image" Target="../media/image99.png"/><Relationship Id="rId4" Type="http://schemas.microsoft.com/office/2007/relationships/hdphoto" Target="../media/hdphoto3.wdp"/><Relationship Id="rId9" Type="http://schemas.openxmlformats.org/officeDocument/2006/relationships/image" Target="../media/image103.png"/></Relationships>
</file>

<file path=ppt/slides/_rels/slide25.xml.rels><?xml version="1.0" encoding="UTF-8" standalone="yes"?>
<Relationships xmlns="http://schemas.openxmlformats.org/package/2006/relationships"><Relationship Id="rId3" Type="http://schemas.openxmlformats.org/officeDocument/2006/relationships/image" Target="../media/image105.tiff"/><Relationship Id="rId2" Type="http://schemas.openxmlformats.org/officeDocument/2006/relationships/image" Target="../media/image104.png"/><Relationship Id="rId1" Type="http://schemas.openxmlformats.org/officeDocument/2006/relationships/slideLayout" Target="../slideLayouts/slideLayout11.xml"/><Relationship Id="rId4" Type="http://schemas.openxmlformats.org/officeDocument/2006/relationships/image" Target="../media/image106.png"/></Relationships>
</file>

<file path=ppt/slides/_rels/slide2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image" Target="../media/image108.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jpeg"/><Relationship Id="rId2" Type="http://schemas.openxmlformats.org/officeDocument/2006/relationships/chart" Target="../charts/chart1.xml"/><Relationship Id="rId1" Type="http://schemas.openxmlformats.org/officeDocument/2006/relationships/slideLayout" Target="../slideLayouts/slideLayout3.xml"/><Relationship Id="rId6" Type="http://schemas.openxmlformats.org/officeDocument/2006/relationships/image" Target="../media/image24.png"/><Relationship Id="rId11" Type="http://schemas.microsoft.com/office/2007/relationships/hdphoto" Target="../media/hdphoto2.wdp"/><Relationship Id="rId5" Type="http://schemas.openxmlformats.org/officeDocument/2006/relationships/image" Target="../media/image23.png"/><Relationship Id="rId10" Type="http://schemas.openxmlformats.org/officeDocument/2006/relationships/image" Target="../media/image28.png"/><Relationship Id="rId4" Type="http://schemas.microsoft.com/office/2007/relationships/hdphoto" Target="../media/hdphoto1.wdp"/><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a:t>ＳＭＮ株式会社　媒体説明資料</a:t>
            </a:r>
          </a:p>
        </p:txBody>
      </p:sp>
    </p:spTree>
    <p:extLst>
      <p:ext uri="{BB962C8B-B14F-4D97-AF65-F5344CB8AC3E}">
        <p14:creationId xmlns:p14="http://schemas.microsoft.com/office/powerpoint/2010/main" val="3146934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併用配信</a:t>
            </a:r>
            <a:r>
              <a:rPr kumimoji="1" lang="ja-JP" altLang="en-US" dirty="0"/>
              <a:t>事例：健食サプリ様</a:t>
            </a:r>
          </a:p>
        </p:txBody>
      </p:sp>
      <p:sp>
        <p:nvSpPr>
          <p:cNvPr id="59" name="正方形/長方形 58"/>
          <p:cNvSpPr/>
          <p:nvPr/>
        </p:nvSpPr>
        <p:spPr>
          <a:xfrm>
            <a:off x="1803074" y="1228094"/>
            <a:ext cx="4608000" cy="609600"/>
          </a:xfrm>
          <a:prstGeom prst="rect">
            <a:avLst/>
          </a:prstGeom>
          <a:solidFill>
            <a:srgbClr val="00B0F0"/>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prstClr val="white"/>
                </a:solidFill>
                <a:effectLst/>
                <a:uLnTx/>
                <a:uFillTx/>
                <a:latin typeface="メイリオ"/>
                <a:ea typeface="メイリオ"/>
                <a:cs typeface="+mn-cs"/>
              </a:rPr>
              <a:t>POINT</a:t>
            </a:r>
            <a:endParaRPr kumimoji="0" lang="ja-JP" altLang="en-US" sz="1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60" name="正方形/長方形 59"/>
          <p:cNvSpPr/>
          <p:nvPr/>
        </p:nvSpPr>
        <p:spPr>
          <a:xfrm>
            <a:off x="1803074" y="2015289"/>
            <a:ext cx="4608000" cy="1296000"/>
          </a:xfrm>
          <a:prstGeom prst="rect">
            <a:avLst/>
          </a:prstGeom>
          <a:noFill/>
          <a:ln w="9525" cap="flat" cmpd="sng" algn="ctr">
            <a:solidFill>
              <a:sysClr val="window" lastClr="FFFFFF">
                <a:lumMod val="75000"/>
              </a:sys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000" b="1" i="0" u="none" strike="noStrike" kern="0" cap="none" spc="0" normalizeH="0" baseline="0" noProof="0" dirty="0">
                <a:ln>
                  <a:noFill/>
                </a:ln>
                <a:solidFill>
                  <a:srgbClr val="FF0000"/>
                </a:solidFill>
                <a:effectLst/>
                <a:uLnTx/>
                <a:uFillTx/>
                <a:latin typeface="メイリオ"/>
                <a:ea typeface="メイリオ"/>
                <a:cs typeface="+mn-cs"/>
              </a:rPr>
              <a:t>VALIS-CPX</a:t>
            </a:r>
            <a:r>
              <a:rPr kumimoji="0" lang="ja-JP" altLang="en-US" sz="2000" b="1" i="0" u="none" strike="noStrike" kern="0" cap="none" spc="0" normalizeH="0" baseline="0" noProof="0" dirty="0">
                <a:ln>
                  <a:noFill/>
                </a:ln>
                <a:solidFill>
                  <a:srgbClr val="FF0000"/>
                </a:solidFill>
                <a:effectLst/>
                <a:uLnTx/>
                <a:uFillTx/>
                <a:latin typeface="メイリオ"/>
                <a:ea typeface="メイリオ"/>
                <a:cs typeface="+mn-cs"/>
              </a:rPr>
              <a:t>導入後も</a:t>
            </a:r>
            <a:endParaRPr kumimoji="0" lang="en-US" altLang="ja-JP" sz="2000" b="1" i="0" u="none" strike="noStrike" kern="0" cap="none" spc="0" normalizeH="0" baseline="0" noProof="0" dirty="0">
              <a:ln>
                <a:noFill/>
              </a:ln>
              <a:solidFill>
                <a:srgbClr val="FF0000"/>
              </a:solidFill>
              <a:effectLst/>
              <a:uLnTx/>
              <a:uFillTx/>
              <a:latin typeface="メイリオ"/>
              <a:ea typeface="メイリオ"/>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0" normalizeH="0" baseline="0" noProof="0" dirty="0">
                <a:ln>
                  <a:noFill/>
                </a:ln>
                <a:solidFill>
                  <a:srgbClr val="FF0000"/>
                </a:solidFill>
                <a:effectLst/>
                <a:uLnTx/>
                <a:uFillTx/>
                <a:latin typeface="メイリオ"/>
                <a:ea typeface="メイリオ"/>
                <a:cs typeface="+mn-cs"/>
              </a:rPr>
              <a:t>リタゲ配信にてさらに</a:t>
            </a:r>
            <a:r>
              <a:rPr kumimoji="0" lang="en-US" altLang="ja-JP" sz="2000" b="1" i="0" u="none" strike="noStrike" kern="0" cap="none" spc="0" normalizeH="0" baseline="0" noProof="0" dirty="0">
                <a:ln>
                  <a:noFill/>
                </a:ln>
                <a:solidFill>
                  <a:srgbClr val="FF0000"/>
                </a:solidFill>
                <a:effectLst/>
                <a:uLnTx/>
                <a:uFillTx/>
                <a:latin typeface="メイリオ"/>
                <a:ea typeface="メイリオ"/>
                <a:cs typeface="+mn-cs"/>
              </a:rPr>
              <a:t>CV</a:t>
            </a:r>
            <a:r>
              <a:rPr kumimoji="0" lang="ja-JP" altLang="en-US" sz="2000" b="1" i="0" u="none" strike="noStrike" kern="0" cap="none" spc="0" normalizeH="0" baseline="0" noProof="0" dirty="0">
                <a:ln>
                  <a:noFill/>
                </a:ln>
                <a:solidFill>
                  <a:srgbClr val="FF0000"/>
                </a:solidFill>
                <a:effectLst/>
                <a:uLnTx/>
                <a:uFillTx/>
                <a:latin typeface="メイリオ"/>
                <a:ea typeface="メイリオ"/>
                <a:cs typeface="+mn-cs"/>
              </a:rPr>
              <a:t>獲得！</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srgbClr val="262626"/>
                </a:solidFill>
                <a:effectLst/>
                <a:uLnTx/>
                <a:uFillTx/>
                <a:latin typeface="メイリオ"/>
                <a:ea typeface="メイリオ"/>
                <a:cs typeface="+mn-cs"/>
              </a:rPr>
              <a:t>VALIS-CPX</a:t>
            </a:r>
            <a:r>
              <a:rPr kumimoji="0" lang="ja-JP" altLang="en-US" sz="1100" b="0" i="0" u="none" strike="noStrike" kern="0" cap="none" spc="0" normalizeH="0" baseline="0" noProof="0" dirty="0">
                <a:ln>
                  <a:noFill/>
                </a:ln>
                <a:solidFill>
                  <a:srgbClr val="262626"/>
                </a:solidFill>
                <a:effectLst/>
                <a:uLnTx/>
                <a:uFillTx/>
                <a:latin typeface="メイリオ"/>
                <a:ea typeface="メイリオ"/>
                <a:cs typeface="+mn-cs"/>
              </a:rPr>
              <a:t>の強みでもある、</a:t>
            </a:r>
            <a:endParaRPr kumimoji="0" lang="en-US" altLang="ja-JP" sz="1100" b="0" i="0" u="none" strike="noStrike" kern="0" cap="none" spc="0" normalizeH="0" baseline="0" noProof="0" dirty="0">
              <a:ln>
                <a:noFill/>
              </a:ln>
              <a:solidFill>
                <a:srgbClr val="262626"/>
              </a:solidFill>
              <a:effectLst/>
              <a:uLnTx/>
              <a:uFillTx/>
              <a:latin typeface="メイリオ"/>
              <a:ea typeface="メイリオ"/>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err="1">
                <a:ln>
                  <a:noFill/>
                </a:ln>
                <a:solidFill>
                  <a:srgbClr val="262626"/>
                </a:solidFill>
                <a:effectLst/>
                <a:uLnTx/>
                <a:uFillTx/>
                <a:latin typeface="メイリオ"/>
                <a:ea typeface="メイリオ"/>
                <a:cs typeface="+mn-cs"/>
              </a:rPr>
              <a:t>Logicad</a:t>
            </a:r>
            <a:r>
              <a:rPr kumimoji="0" lang="ja-JP" altLang="en-US" sz="1100" b="0" i="0" u="none" strike="noStrike" kern="0" cap="none" spc="0" normalizeH="0" baseline="0" noProof="0" dirty="0">
                <a:ln>
                  <a:noFill/>
                </a:ln>
                <a:solidFill>
                  <a:srgbClr val="262626"/>
                </a:solidFill>
                <a:effectLst/>
                <a:uLnTx/>
                <a:uFillTx/>
                <a:latin typeface="メイリオ"/>
                <a:ea typeface="メイリオ"/>
                <a:cs typeface="+mn-cs"/>
              </a:rPr>
              <a:t>で獲りこぼしている</a:t>
            </a:r>
            <a:r>
              <a:rPr kumimoji="0" lang="en-US" altLang="ja-JP" sz="1100" b="0" i="0" u="none" strike="noStrike" kern="0" cap="none" spc="0" normalizeH="0" baseline="0" noProof="0" dirty="0">
                <a:ln>
                  <a:noFill/>
                </a:ln>
                <a:solidFill>
                  <a:srgbClr val="262626"/>
                </a:solidFill>
                <a:effectLst/>
                <a:uLnTx/>
                <a:uFillTx/>
                <a:latin typeface="メイリオ"/>
                <a:ea typeface="メイリオ"/>
                <a:cs typeface="+mn-cs"/>
              </a:rPr>
              <a:t>CV</a:t>
            </a:r>
            <a:r>
              <a:rPr kumimoji="0" lang="ja-JP" altLang="en-US" sz="1100" b="0" i="0" u="none" strike="noStrike" kern="0" cap="none" spc="0" normalizeH="0" baseline="0" noProof="0" dirty="0">
                <a:ln>
                  <a:noFill/>
                </a:ln>
                <a:solidFill>
                  <a:srgbClr val="262626"/>
                </a:solidFill>
                <a:effectLst/>
                <a:uLnTx/>
                <a:uFillTx/>
                <a:latin typeface="メイリオ"/>
                <a:ea typeface="メイリオ"/>
                <a:cs typeface="+mn-cs"/>
              </a:rPr>
              <a:t>ユーザーを刈り取り</a:t>
            </a:r>
          </a:p>
        </p:txBody>
      </p:sp>
      <p:sp>
        <p:nvSpPr>
          <p:cNvPr id="61" name="正方形/長方形 60"/>
          <p:cNvSpPr/>
          <p:nvPr/>
        </p:nvSpPr>
        <p:spPr>
          <a:xfrm>
            <a:off x="1803074" y="3488883"/>
            <a:ext cx="4608000" cy="1296000"/>
          </a:xfrm>
          <a:prstGeom prst="rect">
            <a:avLst/>
          </a:prstGeom>
          <a:noFill/>
          <a:ln w="9525" cap="flat" cmpd="sng" algn="ctr">
            <a:solidFill>
              <a:sysClr val="window" lastClr="FFFFFF">
                <a:lumMod val="75000"/>
              </a:sys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0" normalizeH="0" baseline="0" noProof="0" dirty="0">
                <a:ln>
                  <a:noFill/>
                </a:ln>
                <a:solidFill>
                  <a:srgbClr val="FF0000"/>
                </a:solidFill>
                <a:effectLst/>
                <a:uLnTx/>
                <a:uFillTx/>
                <a:latin typeface="メイリオ"/>
                <a:ea typeface="メイリオ"/>
                <a:cs typeface="+mn-cs"/>
              </a:rPr>
              <a:t>新規ユーザーからの</a:t>
            </a:r>
            <a:r>
              <a:rPr kumimoji="0" lang="en-US" altLang="ja-JP" sz="2000" b="1" i="0" u="none" strike="noStrike" kern="0" cap="none" spc="0" normalizeH="0" baseline="0" noProof="0" dirty="0">
                <a:ln>
                  <a:noFill/>
                </a:ln>
                <a:solidFill>
                  <a:srgbClr val="FF0000"/>
                </a:solidFill>
                <a:effectLst/>
                <a:uLnTx/>
                <a:uFillTx/>
                <a:latin typeface="メイリオ"/>
                <a:ea typeface="メイリオ"/>
                <a:cs typeface="+mn-cs"/>
              </a:rPr>
              <a:t>CV</a:t>
            </a:r>
            <a:r>
              <a:rPr kumimoji="0" lang="ja-JP" altLang="en-US" sz="2000" b="1" i="0" u="none" strike="noStrike" kern="0" cap="none" spc="0" normalizeH="0" baseline="0" noProof="0" dirty="0">
                <a:ln>
                  <a:noFill/>
                </a:ln>
                <a:solidFill>
                  <a:srgbClr val="FF0000"/>
                </a:solidFill>
                <a:effectLst/>
                <a:uLnTx/>
                <a:uFillTx/>
                <a:latin typeface="メイリオ"/>
                <a:ea typeface="メイリオ"/>
                <a:cs typeface="+mn-cs"/>
              </a:rPr>
              <a:t>も獲得！</a:t>
            </a:r>
            <a:endParaRPr kumimoji="0" lang="en-US" altLang="ja-JP" sz="2000" b="1" i="0" u="none" strike="noStrike" kern="0" cap="none" spc="0" normalizeH="0" baseline="0" noProof="0" dirty="0">
              <a:ln>
                <a:noFill/>
              </a:ln>
              <a:solidFill>
                <a:srgbClr val="FF0000"/>
              </a:solidFill>
              <a:effectLst/>
              <a:uLnTx/>
              <a:uFillTx/>
              <a:latin typeface="メイリオ"/>
              <a:ea typeface="メイリオ"/>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srgbClr val="262626"/>
                </a:solidFill>
                <a:effectLst/>
                <a:uLnTx/>
                <a:uFillTx/>
                <a:latin typeface="メイリオ"/>
                <a:ea typeface="メイリオ"/>
                <a:cs typeface="+mn-cs"/>
              </a:rPr>
              <a:t>CV</a:t>
            </a:r>
            <a:r>
              <a:rPr kumimoji="0" lang="ja-JP" altLang="en-US" sz="1100" b="0" i="0" u="none" strike="noStrike" kern="0" cap="none" spc="0" normalizeH="0" baseline="0" noProof="0" dirty="0">
                <a:ln>
                  <a:noFill/>
                </a:ln>
                <a:solidFill>
                  <a:srgbClr val="262626"/>
                </a:solidFill>
                <a:effectLst/>
                <a:uLnTx/>
                <a:uFillTx/>
                <a:latin typeface="メイリオ"/>
                <a:ea typeface="メイリオ"/>
                <a:cs typeface="+mn-cs"/>
              </a:rPr>
              <a:t>全体の約</a:t>
            </a:r>
            <a:r>
              <a:rPr kumimoji="0" lang="en-US" altLang="ja-JP" sz="1100" b="0" i="0" u="none" strike="noStrike" kern="0" cap="none" spc="0" normalizeH="0" baseline="0" noProof="0" dirty="0">
                <a:ln>
                  <a:noFill/>
                </a:ln>
                <a:solidFill>
                  <a:srgbClr val="262626"/>
                </a:solidFill>
                <a:effectLst/>
                <a:uLnTx/>
                <a:uFillTx/>
                <a:latin typeface="メイリオ"/>
                <a:ea typeface="メイリオ"/>
                <a:cs typeface="+mn-cs"/>
              </a:rPr>
              <a:t>3</a:t>
            </a:r>
            <a:r>
              <a:rPr kumimoji="0" lang="ja-JP" altLang="en-US" sz="1100" b="0" i="0" u="none" strike="noStrike" kern="0" cap="none" spc="0" normalizeH="0" baseline="0" noProof="0" dirty="0">
                <a:ln>
                  <a:noFill/>
                </a:ln>
                <a:solidFill>
                  <a:srgbClr val="262626"/>
                </a:solidFill>
                <a:effectLst/>
                <a:uLnTx/>
                <a:uFillTx/>
                <a:latin typeface="メイリオ"/>
                <a:ea typeface="メイリオ"/>
                <a:cs typeface="+mn-cs"/>
              </a:rPr>
              <a:t>割が拡張配信での獲得となっており</a:t>
            </a:r>
            <a:endParaRPr kumimoji="0" lang="en-US" altLang="ja-JP" sz="1100" b="0" i="0" u="none" strike="noStrike" kern="0" cap="none" spc="0" normalizeH="0" baseline="0" noProof="0" dirty="0">
              <a:ln>
                <a:noFill/>
              </a:ln>
              <a:solidFill>
                <a:srgbClr val="262626"/>
              </a:solidFill>
              <a:effectLst/>
              <a:uLnTx/>
              <a:uFillTx/>
              <a:latin typeface="メイリオ"/>
              <a:ea typeface="メイリオ"/>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srgbClr val="262626"/>
                </a:solidFill>
                <a:effectLst/>
                <a:uLnTx/>
                <a:uFillTx/>
                <a:latin typeface="メイリオ"/>
                <a:ea typeface="メイリオ"/>
                <a:cs typeface="+mn-cs"/>
              </a:rPr>
              <a:t>既存顧客だけではなく、新規顧客の刈り取りも行えている</a:t>
            </a:r>
          </a:p>
        </p:txBody>
      </p:sp>
      <p:sp>
        <p:nvSpPr>
          <p:cNvPr id="62" name="正方形/長方形 61"/>
          <p:cNvSpPr/>
          <p:nvPr/>
        </p:nvSpPr>
        <p:spPr>
          <a:xfrm>
            <a:off x="1803074" y="5121012"/>
            <a:ext cx="8884314" cy="1360215"/>
          </a:xfrm>
          <a:prstGeom prst="rect">
            <a:avLst/>
          </a:prstGeom>
          <a:noFill/>
          <a:ln w="25400" cap="flat" cmpd="sng" algn="ctr">
            <a:solidFill>
              <a:srgbClr val="00B0F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400" b="1" i="0" u="none" strike="noStrike" kern="0" cap="none" spc="0" normalizeH="0" baseline="0" noProof="0" dirty="0">
                <a:ln>
                  <a:noFill/>
                </a:ln>
                <a:solidFill>
                  <a:srgbClr val="3EC9FF"/>
                </a:solidFill>
                <a:effectLst/>
                <a:uLnTx/>
                <a:uFillTx/>
                <a:latin typeface="メイリオ"/>
                <a:ea typeface="メイリオ"/>
                <a:cs typeface="+mn-cs"/>
              </a:rPr>
              <a:t>CPX</a:t>
            </a:r>
            <a:r>
              <a:rPr kumimoji="0" lang="ja-JP" altLang="en-US" sz="2400" b="1" i="0" u="none" strike="noStrike" kern="0" cap="none" spc="0" normalizeH="0" baseline="0" noProof="0" dirty="0">
                <a:ln>
                  <a:noFill/>
                </a:ln>
                <a:solidFill>
                  <a:srgbClr val="3EC9FF"/>
                </a:solidFill>
                <a:effectLst/>
                <a:uLnTx/>
                <a:uFillTx/>
                <a:latin typeface="メイリオ"/>
                <a:ea typeface="メイリオ"/>
                <a:cs typeface="+mn-cs"/>
              </a:rPr>
              <a:t>導入前と比較して、月間</a:t>
            </a:r>
            <a:r>
              <a:rPr kumimoji="0" lang="en-US" altLang="ja-JP" sz="2400" b="1" i="0" u="none" strike="noStrike" kern="0" cap="none" spc="0" normalizeH="0" baseline="0" noProof="0" dirty="0">
                <a:ln>
                  <a:noFill/>
                </a:ln>
                <a:solidFill>
                  <a:srgbClr val="3EC9FF"/>
                </a:solidFill>
                <a:effectLst/>
                <a:uLnTx/>
                <a:uFillTx/>
                <a:latin typeface="メイリオ"/>
                <a:ea typeface="メイリオ"/>
                <a:cs typeface="+mn-cs"/>
              </a:rPr>
              <a:t>CV</a:t>
            </a:r>
            <a:r>
              <a:rPr kumimoji="0" lang="ja-JP" altLang="en-US" sz="2400" b="1" i="0" u="none" strike="noStrike" kern="0" cap="none" spc="0" normalizeH="0" baseline="0" noProof="0" dirty="0">
                <a:ln>
                  <a:noFill/>
                </a:ln>
                <a:solidFill>
                  <a:srgbClr val="3EC9FF"/>
                </a:solidFill>
                <a:effectLst/>
                <a:uLnTx/>
                <a:uFillTx/>
                <a:latin typeface="メイリオ"/>
                <a:ea typeface="メイリオ"/>
                <a:cs typeface="+mn-cs"/>
              </a:rPr>
              <a:t>件数が</a:t>
            </a:r>
            <a:r>
              <a:rPr kumimoji="0" lang="en-US" altLang="ja-JP" sz="2400" b="1" i="0" u="none" strike="noStrike" kern="0" cap="none" spc="0" normalizeH="0" baseline="0" noProof="0" dirty="0">
                <a:ln>
                  <a:noFill/>
                </a:ln>
                <a:solidFill>
                  <a:srgbClr val="3EC9FF"/>
                </a:solidFill>
                <a:effectLst/>
                <a:uLnTx/>
                <a:uFillTx/>
                <a:latin typeface="メイリオ"/>
                <a:ea typeface="メイリオ"/>
                <a:cs typeface="+mn-cs"/>
              </a:rPr>
              <a:t>1.7</a:t>
            </a:r>
            <a:r>
              <a:rPr kumimoji="0" lang="ja-JP" altLang="en-US" sz="2400" b="1" i="0" u="none" strike="noStrike" kern="0" cap="none" spc="0" normalizeH="0" baseline="0" noProof="0" dirty="0">
                <a:ln>
                  <a:noFill/>
                </a:ln>
                <a:solidFill>
                  <a:srgbClr val="3EC9FF"/>
                </a:solidFill>
                <a:effectLst/>
                <a:uLnTx/>
                <a:uFillTx/>
                <a:latin typeface="メイリオ"/>
                <a:ea typeface="メイリオ"/>
                <a:cs typeface="+mn-cs"/>
              </a:rPr>
              <a:t>倍となり</a:t>
            </a:r>
            <a:endParaRPr kumimoji="0" lang="en-US" altLang="ja-JP" sz="2400" b="1" i="0" u="none" strike="noStrike" kern="0" cap="none" spc="0" normalizeH="0" baseline="0" noProof="0" dirty="0">
              <a:ln>
                <a:noFill/>
              </a:ln>
              <a:solidFill>
                <a:srgbClr val="3EC9FF"/>
              </a:solidFill>
              <a:effectLst/>
              <a:uLnTx/>
              <a:uFillTx/>
              <a:latin typeface="メイリオ"/>
              <a:ea typeface="メイリオ"/>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400" b="1" i="0" u="none" strike="noStrike" kern="0" cap="none" spc="0" normalizeH="0" baseline="0" noProof="0" dirty="0">
                <a:ln>
                  <a:noFill/>
                </a:ln>
                <a:solidFill>
                  <a:srgbClr val="3EC9FF"/>
                </a:solidFill>
                <a:effectLst/>
                <a:uLnTx/>
                <a:uFillTx/>
                <a:latin typeface="メイリオ"/>
                <a:ea typeface="メイリオ"/>
                <a:cs typeface="+mn-cs"/>
              </a:rPr>
              <a:t>併用実施により獲得件数を拡大出来ている</a:t>
            </a:r>
            <a:endParaRPr kumimoji="0" lang="en-US" altLang="ja-JP" sz="2400" b="1" i="0" u="none" strike="noStrike" kern="0" cap="none" spc="0" normalizeH="0" baseline="0" noProof="0" dirty="0">
              <a:ln>
                <a:noFill/>
              </a:ln>
              <a:solidFill>
                <a:srgbClr val="3EC9FF"/>
              </a:solidFill>
              <a:effectLst/>
              <a:uLnTx/>
              <a:uFillTx/>
              <a:latin typeface="メイリオ"/>
              <a:ea typeface="メイリオ"/>
              <a:cs typeface="+mn-cs"/>
            </a:endParaRPr>
          </a:p>
        </p:txBody>
      </p:sp>
      <p:graphicFrame>
        <p:nvGraphicFramePr>
          <p:cNvPr id="63" name="グラフ 62"/>
          <p:cNvGraphicFramePr>
            <a:graphicFrameLocks/>
          </p:cNvGraphicFramePr>
          <p:nvPr>
            <p:extLst>
              <p:ext uri="{D42A27DB-BD31-4B8C-83A1-F6EECF244321}">
                <p14:modId xmlns:p14="http://schemas.microsoft.com/office/powerpoint/2010/main" val="1390804231"/>
              </p:ext>
            </p:extLst>
          </p:nvPr>
        </p:nvGraphicFramePr>
        <p:xfrm>
          <a:off x="6757945" y="1228094"/>
          <a:ext cx="3929443" cy="3556789"/>
        </p:xfrm>
        <a:graphic>
          <a:graphicData uri="http://schemas.openxmlformats.org/drawingml/2006/chart">
            <c:chart xmlns:c="http://schemas.openxmlformats.org/drawingml/2006/chart" xmlns:r="http://schemas.openxmlformats.org/officeDocument/2006/relationships" r:id="rId2"/>
          </a:graphicData>
        </a:graphic>
      </p:graphicFrame>
      <p:pic>
        <p:nvPicPr>
          <p:cNvPr id="64" name="Picture 4" descr="やじるし素材「 : 急上昇」 | 矢印デザイン"/>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274701">
            <a:off x="8004244" y="2235406"/>
            <a:ext cx="1848151" cy="2392696"/>
          </a:xfrm>
          <a:prstGeom prst="rect">
            <a:avLst/>
          </a:prstGeom>
          <a:noFill/>
          <a:extLst>
            <a:ext uri="{909E8E84-426E-40DD-AFC4-6F175D3DCCD1}">
              <a14:hiddenFill xmlns:a14="http://schemas.microsoft.com/office/drawing/2010/main">
                <a:solidFill>
                  <a:srgbClr val="FFFFFF"/>
                </a:solidFill>
              </a14:hiddenFill>
            </a:ext>
          </a:extLst>
        </p:spPr>
      </p:pic>
      <p:sp>
        <p:nvSpPr>
          <p:cNvPr id="65" name="正方形/長方形 64"/>
          <p:cNvSpPr/>
          <p:nvPr/>
        </p:nvSpPr>
        <p:spPr>
          <a:xfrm>
            <a:off x="7716327" y="3658433"/>
            <a:ext cx="2423984" cy="452899"/>
          </a:xfrm>
          <a:prstGeom prst="rect">
            <a:avLst/>
          </a:prstGeom>
          <a:no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100" b="1" i="0" u="none" strike="noStrike" kern="0" cap="none" spc="0" normalizeH="0" baseline="0" noProof="0" dirty="0">
                <a:ln>
                  <a:noFill/>
                </a:ln>
                <a:solidFill>
                  <a:srgbClr val="262626"/>
                </a:solidFill>
                <a:effectLst/>
                <a:uLnTx/>
                <a:uFillTx/>
                <a:latin typeface="メイリオ"/>
                <a:ea typeface="メイリオ"/>
                <a:cs typeface="+mn-cs"/>
              </a:rPr>
              <a:t>CV</a:t>
            </a:r>
            <a:r>
              <a:rPr kumimoji="0" lang="ja-JP" altLang="en-US" sz="1100" b="1" i="0" u="none" strike="noStrike" kern="0" cap="none" spc="0" normalizeH="0" baseline="0" noProof="0" dirty="0">
                <a:ln>
                  <a:noFill/>
                </a:ln>
                <a:solidFill>
                  <a:srgbClr val="262626"/>
                </a:solidFill>
                <a:effectLst/>
                <a:uLnTx/>
                <a:uFillTx/>
                <a:latin typeface="メイリオ"/>
                <a:ea typeface="メイリオ"/>
                <a:cs typeface="+mn-cs"/>
              </a:rPr>
              <a:t>数が </a:t>
            </a:r>
            <a:r>
              <a:rPr kumimoji="0" lang="en-US" altLang="ja-JP" sz="2800" b="1" i="0" u="none" strike="noStrike" kern="0" cap="none" spc="0" normalizeH="0" baseline="0" noProof="0" dirty="0">
                <a:ln>
                  <a:solidFill>
                    <a:prstClr val="white"/>
                  </a:solidFill>
                </a:ln>
                <a:solidFill>
                  <a:srgbClr val="262626"/>
                </a:solidFill>
                <a:effectLst/>
                <a:uLnTx/>
                <a:uFillTx/>
                <a:latin typeface="メイリオ"/>
                <a:ea typeface="メイリオ"/>
                <a:cs typeface="+mn-cs"/>
              </a:rPr>
              <a:t>1.7</a:t>
            </a:r>
            <a:r>
              <a:rPr kumimoji="0" lang="ja-JP" altLang="en-US" sz="2800" b="1" i="0" u="none" strike="noStrike" kern="0" cap="none" spc="0" normalizeH="0" baseline="0" noProof="0" dirty="0">
                <a:ln>
                  <a:solidFill>
                    <a:prstClr val="white"/>
                  </a:solidFill>
                </a:ln>
                <a:solidFill>
                  <a:srgbClr val="262626"/>
                </a:solidFill>
                <a:effectLst/>
                <a:uLnTx/>
                <a:uFillTx/>
                <a:latin typeface="メイリオ"/>
                <a:ea typeface="メイリオ"/>
                <a:cs typeface="+mn-cs"/>
              </a:rPr>
              <a:t>倍！</a:t>
            </a:r>
          </a:p>
        </p:txBody>
      </p:sp>
    </p:spTree>
    <p:extLst>
      <p:ext uri="{BB962C8B-B14F-4D97-AF65-F5344CB8AC3E}">
        <p14:creationId xmlns:p14="http://schemas.microsoft.com/office/powerpoint/2010/main" val="4123141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en-US" altLang="ja-JP" dirty="0" err="1"/>
              <a:t>TVBridge</a:t>
            </a:r>
            <a:r>
              <a:rPr lang="en-US" altLang="ja-JP" dirty="0"/>
              <a:t> Ads</a:t>
            </a:r>
            <a:endParaRPr kumimoji="1" lang="ja-JP" altLang="en-US" dirty="0"/>
          </a:p>
        </p:txBody>
      </p:sp>
    </p:spTree>
    <p:extLst>
      <p:ext uri="{BB962C8B-B14F-4D97-AF65-F5344CB8AC3E}">
        <p14:creationId xmlns:p14="http://schemas.microsoft.com/office/powerpoint/2010/main" val="22645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en-US" altLang="ja-JP" dirty="0" err="1"/>
              <a:t>TVBridge</a:t>
            </a:r>
            <a:r>
              <a:rPr kumimoji="1" lang="en-US" altLang="ja-JP" dirty="0"/>
              <a:t> Ads</a:t>
            </a:r>
            <a:r>
              <a:rPr kumimoji="1" lang="ja-JP" altLang="en-US" dirty="0"/>
              <a:t>とは</a:t>
            </a:r>
          </a:p>
        </p:txBody>
      </p:sp>
      <p:sp>
        <p:nvSpPr>
          <p:cNvPr id="249" name="四角形: 角を丸くする 88">
            <a:extLst>
              <a:ext uri="{FF2B5EF4-FFF2-40B4-BE49-F238E27FC236}">
                <a16:creationId xmlns:a16="http://schemas.microsoft.com/office/drawing/2014/main" id="{53F1CAE0-2C2A-4F0A-A3FC-F2B5A91E23E5}"/>
              </a:ext>
            </a:extLst>
          </p:cNvPr>
          <p:cNvSpPr/>
          <p:nvPr/>
        </p:nvSpPr>
        <p:spPr>
          <a:xfrm>
            <a:off x="1293481" y="2798211"/>
            <a:ext cx="2452099" cy="3765869"/>
          </a:xfrm>
          <a:prstGeom prst="roundRect">
            <a:avLst>
              <a:gd name="adj" fmla="val 2490"/>
            </a:avLst>
          </a:prstGeom>
          <a:solidFill>
            <a:sysClr val="window" lastClr="FFFFFF"/>
          </a:solidFill>
          <a:ln w="12700" cap="flat" cmpd="sng" algn="ctr">
            <a:solidFill>
              <a:srgbClr val="444547"/>
            </a:solidFill>
            <a:prstDash val="solid"/>
            <a:miter lim="800000"/>
          </a:ln>
          <a:effectLst/>
        </p:spPr>
        <p:txBody>
          <a:bodyPr lIns="0" tIns="0" rIns="0" bIns="0" rtlCol="0" anchor="ctr"/>
          <a:lstStyle/>
          <a:p>
            <a:pPr marL="0" marR="0" lvl="0" indent="0" algn="ctr" defTabSz="829178" eaLnBrk="1" fontAlgn="auto" latinLnBrk="0" hangingPunct="1">
              <a:lnSpc>
                <a:spcPct val="100000"/>
              </a:lnSpc>
              <a:spcBef>
                <a:spcPts val="0"/>
              </a:spcBef>
              <a:spcAft>
                <a:spcPts val="0"/>
              </a:spcAft>
              <a:buClrTx/>
              <a:buSzTx/>
              <a:buFontTx/>
              <a:buNone/>
              <a:tabLst/>
              <a:defRPr/>
            </a:pPr>
            <a:endParaRPr kumimoji="0" lang="ja-JP" altLang="en-US" sz="1370" b="0" i="0" u="none" strike="noStrike" kern="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grpSp>
        <p:nvGrpSpPr>
          <p:cNvPr id="250" name="グループ化 249">
            <a:extLst>
              <a:ext uri="{FF2B5EF4-FFF2-40B4-BE49-F238E27FC236}">
                <a16:creationId xmlns:a16="http://schemas.microsoft.com/office/drawing/2014/main" id="{82FABA83-6271-4A42-8A9A-57A61B3F3CBE}"/>
              </a:ext>
            </a:extLst>
          </p:cNvPr>
          <p:cNvGrpSpPr/>
          <p:nvPr/>
        </p:nvGrpSpPr>
        <p:grpSpPr>
          <a:xfrm>
            <a:off x="4300950" y="1348933"/>
            <a:ext cx="3005109" cy="505332"/>
            <a:chOff x="3680565" y="1656448"/>
            <a:chExt cx="2853544" cy="468280"/>
          </a:xfrm>
        </p:grpSpPr>
        <p:sp>
          <p:nvSpPr>
            <p:cNvPr id="327" name="タイトル 5">
              <a:extLst>
                <a:ext uri="{FF2B5EF4-FFF2-40B4-BE49-F238E27FC236}">
                  <a16:creationId xmlns:a16="http://schemas.microsoft.com/office/drawing/2014/main" id="{73FE03E5-3BB0-4CA9-B0E6-AE8B840CCB07}"/>
                </a:ext>
              </a:extLst>
            </p:cNvPr>
            <p:cNvSpPr txBox="1">
              <a:spLocks/>
            </p:cNvSpPr>
            <p:nvPr/>
          </p:nvSpPr>
          <p:spPr>
            <a:xfrm>
              <a:off x="4337466" y="1656448"/>
              <a:ext cx="2196643" cy="459429"/>
            </a:xfrm>
            <a:prstGeom prst="rect">
              <a:avLst/>
            </a:prstGeom>
          </p:spPr>
          <p:txBody>
            <a:bodyPr vert="horz" lIns="35224" tIns="105672" rIns="0" bIns="70448" rtlCol="0" anchor="ctr">
              <a:noAutofit/>
            </a:bodyPr>
            <a:lstStyle>
              <a:lvl1pPr algn="l" defTabSz="914400" rtl="0" eaLnBrk="1" latinLnBrk="0" hangingPunct="1">
                <a:lnSpc>
                  <a:spcPct val="90000"/>
                </a:lnSpc>
                <a:spcBef>
                  <a:spcPct val="0"/>
                </a:spcBef>
                <a:buNone/>
                <a:defRPr kumimoji="1" lang="ja-JP" altLang="en-US" sz="2000" b="1" kern="1200" spc="100">
                  <a:solidFill>
                    <a:schemeClr val="bg1"/>
                  </a:solidFill>
                  <a:latin typeface="+mj-ea"/>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1" lang="ja-JP" altLang="en-US" sz="1400" b="1" i="0" u="none" strike="noStrike" kern="120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cs typeface="+mj-cs"/>
                </a:rPr>
                <a:t>テレビからデジタルへ</a:t>
              </a:r>
              <a:endParaRPr kumimoji="1" lang="en-US" altLang="en-US" sz="1400" b="1" i="0" u="none" strike="noStrike" kern="120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20000"/>
                </a:lnSpc>
                <a:spcBef>
                  <a:spcPct val="0"/>
                </a:spcBef>
                <a:spcAft>
                  <a:spcPts val="0"/>
                </a:spcAft>
                <a:buClrTx/>
                <a:buSzTx/>
                <a:buFontTx/>
                <a:buNone/>
                <a:tabLst/>
                <a:defRPr/>
              </a:pPr>
              <a:r>
                <a:rPr kumimoji="1" lang="ja-JP" altLang="en-US" sz="1400" b="1" i="0" u="none" strike="noStrike" kern="120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cs typeface="+mj-cs"/>
                </a:rPr>
                <a:t>横断した広告配信を実現</a:t>
              </a:r>
            </a:p>
          </p:txBody>
        </p:sp>
        <p:sp>
          <p:nvSpPr>
            <p:cNvPr id="328" name="タイトル 5">
              <a:extLst>
                <a:ext uri="{FF2B5EF4-FFF2-40B4-BE49-F238E27FC236}">
                  <a16:creationId xmlns:a16="http://schemas.microsoft.com/office/drawing/2014/main" id="{1628E78D-3427-48FE-9431-0DF6402D1CCC}"/>
                </a:ext>
              </a:extLst>
            </p:cNvPr>
            <p:cNvSpPr txBox="1">
              <a:spLocks/>
            </p:cNvSpPr>
            <p:nvPr/>
          </p:nvSpPr>
          <p:spPr>
            <a:xfrm>
              <a:off x="3680565" y="1656448"/>
              <a:ext cx="405117" cy="468000"/>
            </a:xfrm>
            <a:prstGeom prst="rect">
              <a:avLst/>
            </a:prstGeom>
          </p:spPr>
          <p:txBody>
            <a:bodyPr vert="horz" lIns="35224" tIns="70448" rIns="0" bIns="70448" rtlCol="0" anchor="ctr">
              <a:noAutofit/>
            </a:bodyPr>
            <a:lstStyle>
              <a:lvl1pPr algn="l" defTabSz="914400" rtl="0" eaLnBrk="1" latinLnBrk="0" hangingPunct="1">
                <a:lnSpc>
                  <a:spcPct val="90000"/>
                </a:lnSpc>
                <a:spcBef>
                  <a:spcPct val="0"/>
                </a:spcBef>
                <a:buNone/>
                <a:defRPr kumimoji="1" lang="ja-JP" altLang="en-US" sz="2000" b="1" kern="1200" spc="100">
                  <a:solidFill>
                    <a:schemeClr val="bg1"/>
                  </a:solidFill>
                  <a:latin typeface="+mj-ea"/>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1" lang="en-US" altLang="ja-JP" sz="3131" b="1" i="0" u="none" strike="noStrike" kern="1200" cap="none" spc="0" normalizeH="0" baseline="0" noProof="0" dirty="0">
                  <a:ln>
                    <a:noFill/>
                  </a:ln>
                  <a:solidFill>
                    <a:srgbClr val="9F5E92"/>
                  </a:solidFill>
                  <a:effectLst/>
                  <a:uLnTx/>
                  <a:uFillTx/>
                  <a:latin typeface="メイリオ" panose="020B0604030504040204" pitchFamily="50" charset="-128"/>
                  <a:ea typeface="メイリオ" panose="020B0604030504040204" pitchFamily="50" charset="-128"/>
                  <a:cs typeface="+mj-cs"/>
                </a:rPr>
                <a:t>2</a:t>
              </a:r>
              <a:endParaRPr kumimoji="1" lang="ja-JP" altLang="en-US" sz="3131" b="1" i="0" u="none" strike="noStrike" kern="1200" cap="none" spc="0" normalizeH="0" baseline="0" noProof="0" dirty="0">
                <a:ln>
                  <a:noFill/>
                </a:ln>
                <a:solidFill>
                  <a:srgbClr val="9F5E92"/>
                </a:solidFill>
                <a:effectLst/>
                <a:uLnTx/>
                <a:uFillTx/>
                <a:latin typeface="メイリオ" panose="020B0604030504040204" pitchFamily="50" charset="-128"/>
                <a:ea typeface="メイリオ" panose="020B0604030504040204" pitchFamily="50" charset="-128"/>
                <a:cs typeface="+mj-cs"/>
              </a:endParaRPr>
            </a:p>
          </p:txBody>
        </p:sp>
        <p:cxnSp>
          <p:nvCxnSpPr>
            <p:cNvPr id="329" name="直線コネクタ 328">
              <a:extLst>
                <a:ext uri="{FF2B5EF4-FFF2-40B4-BE49-F238E27FC236}">
                  <a16:creationId xmlns:a16="http://schemas.microsoft.com/office/drawing/2014/main" id="{A64C534D-5075-4F20-813E-FC91B504417F}"/>
                </a:ext>
              </a:extLst>
            </p:cNvPr>
            <p:cNvCxnSpPr>
              <a:cxnSpLocks/>
            </p:cNvCxnSpPr>
            <p:nvPr/>
          </p:nvCxnSpPr>
          <p:spPr>
            <a:xfrm>
              <a:off x="4113391" y="1692728"/>
              <a:ext cx="0" cy="432000"/>
            </a:xfrm>
            <a:prstGeom prst="line">
              <a:avLst/>
            </a:prstGeom>
            <a:noFill/>
            <a:ln w="9525" cap="flat" cmpd="sng" algn="ctr">
              <a:solidFill>
                <a:srgbClr val="444547"/>
              </a:solidFill>
              <a:prstDash val="sysDash"/>
              <a:miter lim="800000"/>
            </a:ln>
            <a:effectLst/>
          </p:spPr>
        </p:cxnSp>
      </p:grpSp>
      <p:grpSp>
        <p:nvGrpSpPr>
          <p:cNvPr id="251" name="グループ化 250">
            <a:extLst>
              <a:ext uri="{FF2B5EF4-FFF2-40B4-BE49-F238E27FC236}">
                <a16:creationId xmlns:a16="http://schemas.microsoft.com/office/drawing/2014/main" id="{D9BCD66D-8F00-4CD4-8A50-D9F3BBF2A823}"/>
              </a:ext>
            </a:extLst>
          </p:cNvPr>
          <p:cNvGrpSpPr/>
          <p:nvPr/>
        </p:nvGrpSpPr>
        <p:grpSpPr>
          <a:xfrm>
            <a:off x="7386546" y="1348932"/>
            <a:ext cx="3333390" cy="576064"/>
            <a:chOff x="717101" y="1656448"/>
            <a:chExt cx="3166727" cy="533827"/>
          </a:xfrm>
        </p:grpSpPr>
        <p:sp>
          <p:nvSpPr>
            <p:cNvPr id="324" name="タイトル 5">
              <a:extLst>
                <a:ext uri="{FF2B5EF4-FFF2-40B4-BE49-F238E27FC236}">
                  <a16:creationId xmlns:a16="http://schemas.microsoft.com/office/drawing/2014/main" id="{3F84282C-BC45-4AC9-B3CC-610839F74328}"/>
                </a:ext>
              </a:extLst>
            </p:cNvPr>
            <p:cNvSpPr txBox="1">
              <a:spLocks/>
            </p:cNvSpPr>
            <p:nvPr/>
          </p:nvSpPr>
          <p:spPr>
            <a:xfrm>
              <a:off x="1385532" y="1719967"/>
              <a:ext cx="2498296" cy="470308"/>
            </a:xfrm>
            <a:prstGeom prst="rect">
              <a:avLst/>
            </a:prstGeom>
          </p:spPr>
          <p:txBody>
            <a:bodyPr vert="horz" lIns="35224" tIns="105672" rIns="0" bIns="70448" rtlCol="0" anchor="ctr">
              <a:noAutofit/>
            </a:bodyPr>
            <a:lstStyle>
              <a:lvl1pPr algn="l" defTabSz="914400" rtl="0" eaLnBrk="1" latinLnBrk="0" hangingPunct="1">
                <a:lnSpc>
                  <a:spcPct val="90000"/>
                </a:lnSpc>
                <a:spcBef>
                  <a:spcPct val="0"/>
                </a:spcBef>
                <a:buNone/>
                <a:defRPr kumimoji="1" lang="ja-JP" altLang="en-US" sz="2000" b="1" kern="1200" spc="100">
                  <a:solidFill>
                    <a:schemeClr val="bg1"/>
                  </a:solidFill>
                  <a:latin typeface="+mj-ea"/>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1" lang="ja-JP" altLang="en-US" sz="1400" b="1" i="0" u="none" strike="noStrike" kern="120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cs typeface="+mj-cs"/>
                </a:rPr>
                <a:t>テレビ視聴ユーザーのデジタルメディア広告接触による行動の可視化</a:t>
              </a:r>
            </a:p>
          </p:txBody>
        </p:sp>
        <p:sp>
          <p:nvSpPr>
            <p:cNvPr id="325" name="タイトル 5">
              <a:extLst>
                <a:ext uri="{FF2B5EF4-FFF2-40B4-BE49-F238E27FC236}">
                  <a16:creationId xmlns:a16="http://schemas.microsoft.com/office/drawing/2014/main" id="{F3B75FB7-09A5-4D88-993F-E3D47CC51839}"/>
                </a:ext>
              </a:extLst>
            </p:cNvPr>
            <p:cNvSpPr txBox="1">
              <a:spLocks/>
            </p:cNvSpPr>
            <p:nvPr/>
          </p:nvSpPr>
          <p:spPr>
            <a:xfrm>
              <a:off x="717101" y="1656448"/>
              <a:ext cx="405117" cy="468000"/>
            </a:xfrm>
            <a:prstGeom prst="rect">
              <a:avLst/>
            </a:prstGeom>
          </p:spPr>
          <p:txBody>
            <a:bodyPr vert="horz" lIns="35224" tIns="70448" rIns="0" bIns="70448" rtlCol="0" anchor="ctr">
              <a:noAutofit/>
            </a:bodyPr>
            <a:lstStyle>
              <a:lvl1pPr algn="l" defTabSz="914400" rtl="0" eaLnBrk="1" latinLnBrk="0" hangingPunct="1">
                <a:lnSpc>
                  <a:spcPct val="90000"/>
                </a:lnSpc>
                <a:spcBef>
                  <a:spcPct val="0"/>
                </a:spcBef>
                <a:buNone/>
                <a:defRPr kumimoji="1" lang="ja-JP" altLang="en-US" sz="2000" b="1" kern="1200" spc="100">
                  <a:solidFill>
                    <a:schemeClr val="bg1"/>
                  </a:solidFill>
                  <a:latin typeface="+mj-ea"/>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1" lang="en-US" altLang="ja-JP" sz="3131" b="1" i="0" u="none" strike="noStrike" kern="1200" cap="none" spc="0" normalizeH="0" baseline="0" noProof="0" dirty="0">
                  <a:ln>
                    <a:noFill/>
                  </a:ln>
                  <a:solidFill>
                    <a:srgbClr val="9F5E92"/>
                  </a:solidFill>
                  <a:effectLst/>
                  <a:uLnTx/>
                  <a:uFillTx/>
                  <a:latin typeface="メイリオ" panose="020B0604030504040204" pitchFamily="50" charset="-128"/>
                  <a:ea typeface="メイリオ" panose="020B0604030504040204" pitchFamily="50" charset="-128"/>
                  <a:cs typeface="+mj-cs"/>
                </a:rPr>
                <a:t>3</a:t>
              </a:r>
              <a:endParaRPr kumimoji="1" lang="ja-JP" altLang="en-US" sz="3131" b="1" i="0" u="none" strike="noStrike" kern="1200" cap="none" spc="0" normalizeH="0" baseline="0" noProof="0" dirty="0">
                <a:ln>
                  <a:noFill/>
                </a:ln>
                <a:solidFill>
                  <a:srgbClr val="9F5E92"/>
                </a:solidFill>
                <a:effectLst/>
                <a:uLnTx/>
                <a:uFillTx/>
                <a:latin typeface="メイリオ" panose="020B0604030504040204" pitchFamily="50" charset="-128"/>
                <a:ea typeface="メイリオ" panose="020B0604030504040204" pitchFamily="50" charset="-128"/>
                <a:cs typeface="+mj-cs"/>
              </a:endParaRPr>
            </a:p>
          </p:txBody>
        </p:sp>
        <p:cxnSp>
          <p:nvCxnSpPr>
            <p:cNvPr id="326" name="直線コネクタ 325">
              <a:extLst>
                <a:ext uri="{FF2B5EF4-FFF2-40B4-BE49-F238E27FC236}">
                  <a16:creationId xmlns:a16="http://schemas.microsoft.com/office/drawing/2014/main" id="{1C719D92-6067-4C2E-ABF1-9D38EF0E7FEB}"/>
                </a:ext>
              </a:extLst>
            </p:cNvPr>
            <p:cNvCxnSpPr>
              <a:cxnSpLocks/>
            </p:cNvCxnSpPr>
            <p:nvPr/>
          </p:nvCxnSpPr>
          <p:spPr>
            <a:xfrm>
              <a:off x="1149927" y="1692728"/>
              <a:ext cx="0" cy="432000"/>
            </a:xfrm>
            <a:prstGeom prst="line">
              <a:avLst/>
            </a:prstGeom>
            <a:noFill/>
            <a:ln w="9525" cap="flat" cmpd="sng" algn="ctr">
              <a:solidFill>
                <a:srgbClr val="444547"/>
              </a:solidFill>
              <a:prstDash val="sysDash"/>
              <a:miter lim="800000"/>
            </a:ln>
            <a:effectLst/>
          </p:spPr>
        </p:cxnSp>
      </p:grpSp>
      <p:sp>
        <p:nvSpPr>
          <p:cNvPr id="252" name="テキスト ボックス 251">
            <a:extLst>
              <a:ext uri="{FF2B5EF4-FFF2-40B4-BE49-F238E27FC236}">
                <a16:creationId xmlns:a16="http://schemas.microsoft.com/office/drawing/2014/main" id="{62A55966-03F3-4BBA-9790-6434C20A80D4}"/>
              </a:ext>
            </a:extLst>
          </p:cNvPr>
          <p:cNvSpPr txBox="1"/>
          <p:nvPr/>
        </p:nvSpPr>
        <p:spPr>
          <a:xfrm>
            <a:off x="1184478" y="2098002"/>
            <a:ext cx="2683657" cy="407585"/>
          </a:xfrm>
          <a:prstGeom prst="rect">
            <a:avLst/>
          </a:prstGeom>
          <a:noFill/>
        </p:spPr>
        <p:txBody>
          <a:bodyPr wrap="square" lIns="0" tIns="0" rIns="0" bIns="0" rtlCol="0">
            <a:noAutofit/>
          </a:bodyPr>
          <a:lstStyle>
            <a:defPPr>
              <a:defRPr lang="ja-JP"/>
            </a:defPPr>
            <a:lvl1pPr>
              <a:lnSpc>
                <a:spcPct val="120000"/>
              </a:lnSpc>
              <a:spcAft>
                <a:spcPts val="600"/>
              </a:spcAft>
              <a:defRPr sz="1050" b="1">
                <a:latin typeface="+mn-ea"/>
              </a:defRPr>
            </a:lvl1pPr>
          </a:lstStyle>
          <a:p>
            <a:pPr marL="0" marR="0" lvl="0" indent="0" algn="ctr" defTabSz="829178" eaLnBrk="1" fontAlgn="auto" latinLnBrk="0" hangingPunct="1">
              <a:lnSpc>
                <a:spcPct val="11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rPr>
              <a:t>国内大手テレビメーカーから得る</a:t>
            </a:r>
          </a:p>
          <a:p>
            <a:pPr marL="0" marR="0" lvl="0" indent="0" algn="ctr" defTabSz="829178" eaLnBrk="1" fontAlgn="auto" latinLnBrk="0" hangingPunct="1">
              <a:lnSpc>
                <a:spcPct val="11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rPr>
              <a:t>国内最大級のテレビ視聴データを保有した</a:t>
            </a:r>
            <a:endParaRPr kumimoji="0" lang="en-US" altLang="ja-JP" sz="1100" b="0"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endParaRPr>
          </a:p>
          <a:p>
            <a:pPr marL="0" marR="0" lvl="0" indent="0" algn="ctr" defTabSz="829178" eaLnBrk="1" fontAlgn="auto" latinLnBrk="0" hangingPunct="1">
              <a:lnSpc>
                <a:spcPct val="110000"/>
              </a:lnSpc>
              <a:spcBef>
                <a:spcPts val="0"/>
              </a:spcBef>
              <a:spcAft>
                <a:spcPts val="0"/>
              </a:spcAft>
              <a:buClrTx/>
              <a:buSzTx/>
              <a:buFontTx/>
              <a:buNone/>
              <a:tabLst/>
              <a:defRPr/>
            </a:pPr>
            <a:r>
              <a:rPr kumimoji="0" lang="en-US" altLang="ja-JP" sz="1100" b="0" i="0" u="none" strike="noStrike" kern="0" cap="none" spc="0" normalizeH="0" baseline="0" noProof="0" dirty="0" err="1">
                <a:ln>
                  <a:noFill/>
                </a:ln>
                <a:solidFill>
                  <a:srgbClr val="393A39"/>
                </a:solidFill>
                <a:effectLst/>
                <a:uLnTx/>
                <a:uFillTx/>
                <a:latin typeface="メイリオ" panose="020B0604030504040204" pitchFamily="50" charset="-128"/>
                <a:ea typeface="メイリオ" panose="020B0604030504040204" pitchFamily="50" charset="-128"/>
              </a:rPr>
              <a:t>TVBridge</a:t>
            </a:r>
            <a:r>
              <a:rPr kumimoji="0" lang="en-US" altLang="ja-JP" sz="1100" b="0"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rPr>
              <a:t> DMP</a:t>
            </a:r>
            <a:r>
              <a:rPr kumimoji="0" lang="ja-JP" altLang="en-US" sz="1100" b="0"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rPr>
              <a:t>と連携</a:t>
            </a:r>
          </a:p>
        </p:txBody>
      </p:sp>
      <p:grpSp>
        <p:nvGrpSpPr>
          <p:cNvPr id="253" name="グループ化 252">
            <a:extLst>
              <a:ext uri="{FF2B5EF4-FFF2-40B4-BE49-F238E27FC236}">
                <a16:creationId xmlns:a16="http://schemas.microsoft.com/office/drawing/2014/main" id="{C8AAEA41-9BE1-4914-B32F-BE73092CFF61}"/>
              </a:ext>
            </a:extLst>
          </p:cNvPr>
          <p:cNvGrpSpPr/>
          <p:nvPr/>
        </p:nvGrpSpPr>
        <p:grpSpPr>
          <a:xfrm>
            <a:off x="1215355" y="1348933"/>
            <a:ext cx="2752941" cy="505332"/>
            <a:chOff x="682251" y="1656448"/>
            <a:chExt cx="2614094" cy="468280"/>
          </a:xfrm>
        </p:grpSpPr>
        <p:sp>
          <p:nvSpPr>
            <p:cNvPr id="321" name="タイトル 5">
              <a:extLst>
                <a:ext uri="{FF2B5EF4-FFF2-40B4-BE49-F238E27FC236}">
                  <a16:creationId xmlns:a16="http://schemas.microsoft.com/office/drawing/2014/main" id="{810D7DC2-F1F0-40E4-85F1-9ABA83654EE3}"/>
                </a:ext>
              </a:extLst>
            </p:cNvPr>
            <p:cNvSpPr txBox="1">
              <a:spLocks/>
            </p:cNvSpPr>
            <p:nvPr/>
          </p:nvSpPr>
          <p:spPr>
            <a:xfrm>
              <a:off x="1339152" y="1656448"/>
              <a:ext cx="1957193" cy="468000"/>
            </a:xfrm>
            <a:prstGeom prst="rect">
              <a:avLst/>
            </a:prstGeom>
          </p:spPr>
          <p:txBody>
            <a:bodyPr vert="horz" lIns="35224" tIns="105672" rIns="0" bIns="70448" rtlCol="0" anchor="ctr">
              <a:noAutofit/>
            </a:bodyPr>
            <a:lstStyle>
              <a:lvl1pPr algn="l" defTabSz="914400" rtl="0" eaLnBrk="1" latinLnBrk="0" hangingPunct="1">
                <a:lnSpc>
                  <a:spcPct val="90000"/>
                </a:lnSpc>
                <a:spcBef>
                  <a:spcPct val="0"/>
                </a:spcBef>
                <a:buNone/>
                <a:defRPr kumimoji="1" lang="ja-JP" altLang="en-US" sz="2000" b="1" kern="1200" spc="100">
                  <a:solidFill>
                    <a:schemeClr val="bg1"/>
                  </a:solidFill>
                  <a:latin typeface="+mj-ea"/>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1" lang="ja-JP" altLang="en-US" sz="1400" b="1" i="0" u="none" strike="noStrike" kern="120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cs typeface="+mj-cs"/>
                </a:rPr>
                <a:t>国内最大級の</a:t>
              </a:r>
              <a:endParaRPr kumimoji="1" lang="en-US" altLang="ja-JP" sz="1400" b="1" i="0" u="none" strike="noStrike" kern="120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20000"/>
                </a:lnSpc>
                <a:spcBef>
                  <a:spcPct val="0"/>
                </a:spcBef>
                <a:spcAft>
                  <a:spcPts val="0"/>
                </a:spcAft>
                <a:buClrTx/>
                <a:buSzTx/>
                <a:buFontTx/>
                <a:buNone/>
                <a:tabLst/>
                <a:defRPr/>
              </a:pPr>
              <a:r>
                <a:rPr kumimoji="1" lang="ja-JP" altLang="en-US" sz="1400" b="1" i="0" u="none" strike="noStrike" kern="120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cs typeface="+mj-cs"/>
                </a:rPr>
                <a:t>テレビ視聴データ</a:t>
              </a:r>
            </a:p>
          </p:txBody>
        </p:sp>
        <p:sp>
          <p:nvSpPr>
            <p:cNvPr id="322" name="タイトル 5">
              <a:extLst>
                <a:ext uri="{FF2B5EF4-FFF2-40B4-BE49-F238E27FC236}">
                  <a16:creationId xmlns:a16="http://schemas.microsoft.com/office/drawing/2014/main" id="{BB4217EA-C7A5-42FD-8244-4EAD473143B4}"/>
                </a:ext>
              </a:extLst>
            </p:cNvPr>
            <p:cNvSpPr txBox="1">
              <a:spLocks/>
            </p:cNvSpPr>
            <p:nvPr/>
          </p:nvSpPr>
          <p:spPr>
            <a:xfrm>
              <a:off x="682251" y="1656448"/>
              <a:ext cx="405117" cy="468000"/>
            </a:xfrm>
            <a:prstGeom prst="rect">
              <a:avLst/>
            </a:prstGeom>
          </p:spPr>
          <p:txBody>
            <a:bodyPr vert="horz" lIns="35224" tIns="70448" rIns="0" bIns="70448" rtlCol="0" anchor="ctr">
              <a:noAutofit/>
            </a:bodyPr>
            <a:lstStyle>
              <a:lvl1pPr algn="l" defTabSz="914400" rtl="0" eaLnBrk="1" latinLnBrk="0" hangingPunct="1">
                <a:lnSpc>
                  <a:spcPct val="90000"/>
                </a:lnSpc>
                <a:spcBef>
                  <a:spcPct val="0"/>
                </a:spcBef>
                <a:buNone/>
                <a:defRPr kumimoji="1" lang="ja-JP" altLang="en-US" sz="2000" b="1" kern="1200" spc="100">
                  <a:solidFill>
                    <a:schemeClr val="bg1"/>
                  </a:solidFill>
                  <a:latin typeface="+mj-ea"/>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1" lang="en-US" altLang="ja-JP" sz="3131" b="1" i="0" u="none" strike="noStrike" kern="1200" cap="none" spc="0" normalizeH="0" baseline="0" noProof="0" dirty="0">
                  <a:ln>
                    <a:noFill/>
                  </a:ln>
                  <a:solidFill>
                    <a:srgbClr val="9F5E92"/>
                  </a:solidFill>
                  <a:effectLst/>
                  <a:uLnTx/>
                  <a:uFillTx/>
                  <a:latin typeface="メイリオ" panose="020B0604030504040204" pitchFamily="50" charset="-128"/>
                  <a:ea typeface="メイリオ" panose="020B0604030504040204" pitchFamily="50" charset="-128"/>
                  <a:cs typeface="+mj-cs"/>
                </a:rPr>
                <a:t>1</a:t>
              </a:r>
              <a:endParaRPr kumimoji="1" lang="ja-JP" altLang="en-US" sz="3131" b="1" i="0" u="none" strike="noStrike" kern="1200" cap="none" spc="0" normalizeH="0" baseline="0" noProof="0" dirty="0">
                <a:ln>
                  <a:noFill/>
                </a:ln>
                <a:solidFill>
                  <a:srgbClr val="9F5E92"/>
                </a:solidFill>
                <a:effectLst/>
                <a:uLnTx/>
                <a:uFillTx/>
                <a:latin typeface="メイリオ" panose="020B0604030504040204" pitchFamily="50" charset="-128"/>
                <a:ea typeface="メイリオ" panose="020B0604030504040204" pitchFamily="50" charset="-128"/>
                <a:cs typeface="+mj-cs"/>
              </a:endParaRPr>
            </a:p>
          </p:txBody>
        </p:sp>
        <p:cxnSp>
          <p:nvCxnSpPr>
            <p:cNvPr id="323" name="直線コネクタ 322">
              <a:extLst>
                <a:ext uri="{FF2B5EF4-FFF2-40B4-BE49-F238E27FC236}">
                  <a16:creationId xmlns:a16="http://schemas.microsoft.com/office/drawing/2014/main" id="{62FFC26C-A1A2-4CDA-8DA3-D7FACA568242}"/>
                </a:ext>
              </a:extLst>
            </p:cNvPr>
            <p:cNvCxnSpPr>
              <a:cxnSpLocks/>
            </p:cNvCxnSpPr>
            <p:nvPr/>
          </p:nvCxnSpPr>
          <p:spPr>
            <a:xfrm>
              <a:off x="1115077" y="1692728"/>
              <a:ext cx="0" cy="432000"/>
            </a:xfrm>
            <a:prstGeom prst="line">
              <a:avLst/>
            </a:prstGeom>
            <a:noFill/>
            <a:ln w="9525" cap="flat" cmpd="sng" algn="ctr">
              <a:solidFill>
                <a:srgbClr val="444547"/>
              </a:solidFill>
              <a:prstDash val="sysDash"/>
              <a:miter lim="800000"/>
            </a:ln>
            <a:effectLst/>
          </p:spPr>
        </p:cxnSp>
      </p:grpSp>
      <p:sp>
        <p:nvSpPr>
          <p:cNvPr id="254" name="テキスト ボックス 253">
            <a:extLst>
              <a:ext uri="{FF2B5EF4-FFF2-40B4-BE49-F238E27FC236}">
                <a16:creationId xmlns:a16="http://schemas.microsoft.com/office/drawing/2014/main" id="{C4A7C992-2B1E-4A4A-AB9B-5F51DB6571B6}"/>
              </a:ext>
            </a:extLst>
          </p:cNvPr>
          <p:cNvSpPr txBox="1"/>
          <p:nvPr/>
        </p:nvSpPr>
        <p:spPr>
          <a:xfrm>
            <a:off x="4281029" y="2143513"/>
            <a:ext cx="3025029" cy="407585"/>
          </a:xfrm>
          <a:prstGeom prst="rect">
            <a:avLst/>
          </a:prstGeom>
          <a:noFill/>
        </p:spPr>
        <p:txBody>
          <a:bodyPr wrap="square" lIns="0" tIns="0" rIns="0" bIns="0" rtlCol="0">
            <a:noAutofit/>
          </a:bodyPr>
          <a:lstStyle>
            <a:defPPr>
              <a:defRPr lang="ja-JP"/>
            </a:defPPr>
            <a:lvl1pPr>
              <a:lnSpc>
                <a:spcPct val="120000"/>
              </a:lnSpc>
              <a:spcAft>
                <a:spcPts val="600"/>
              </a:spcAft>
              <a:defRPr sz="1050" b="1">
                <a:latin typeface="+mn-ea"/>
              </a:defRPr>
            </a:lvl1pPr>
          </a:lstStyle>
          <a:p>
            <a:pPr marL="0" marR="0" lvl="0" indent="0" algn="ctr" defTabSz="829178" eaLnBrk="1" fontAlgn="auto" latinLnBrk="0" hangingPunct="1">
              <a:lnSpc>
                <a:spcPct val="11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rPr>
              <a:t>「番組／</a:t>
            </a:r>
            <a:r>
              <a:rPr kumimoji="0" lang="en-US" altLang="ja-JP" sz="1100" b="0"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rPr>
              <a:t>CM</a:t>
            </a:r>
            <a:r>
              <a:rPr kumimoji="0" lang="ja-JP" altLang="en-US" sz="1100" b="0"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rPr>
              <a:t>」視聴データを集約し、テレビから</a:t>
            </a:r>
            <a:br>
              <a:rPr kumimoji="0" lang="en-US" altLang="ja-JP" sz="1100" b="0"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rPr>
            </a:br>
            <a:r>
              <a:rPr kumimoji="0" lang="ja-JP" altLang="en-US" sz="1100" b="0"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rPr>
              <a:t>デジタルデバイスへ横断した広告配信が可能</a:t>
            </a:r>
          </a:p>
        </p:txBody>
      </p:sp>
      <p:sp>
        <p:nvSpPr>
          <p:cNvPr id="255" name="テキスト ボックス 254">
            <a:extLst>
              <a:ext uri="{FF2B5EF4-FFF2-40B4-BE49-F238E27FC236}">
                <a16:creationId xmlns:a16="http://schemas.microsoft.com/office/drawing/2014/main" id="{2A787160-B5A7-4B62-8D2E-829C5EEA55CA}"/>
              </a:ext>
            </a:extLst>
          </p:cNvPr>
          <p:cNvSpPr txBox="1"/>
          <p:nvPr/>
        </p:nvSpPr>
        <p:spPr>
          <a:xfrm>
            <a:off x="7842828" y="2151149"/>
            <a:ext cx="2968189" cy="407585"/>
          </a:xfrm>
          <a:prstGeom prst="rect">
            <a:avLst/>
          </a:prstGeom>
          <a:noFill/>
        </p:spPr>
        <p:txBody>
          <a:bodyPr wrap="square" lIns="0" tIns="0" rIns="0" bIns="0" rtlCol="0">
            <a:noAutofit/>
          </a:bodyPr>
          <a:lstStyle>
            <a:defPPr>
              <a:defRPr lang="ja-JP"/>
            </a:defPPr>
            <a:lvl1pPr>
              <a:lnSpc>
                <a:spcPct val="120000"/>
              </a:lnSpc>
              <a:spcAft>
                <a:spcPts val="600"/>
              </a:spcAft>
              <a:defRPr sz="1050" b="1">
                <a:latin typeface="+mn-ea"/>
              </a:defRPr>
            </a:lvl1pPr>
          </a:lstStyle>
          <a:p>
            <a:pPr marL="0" marR="0" lvl="0" indent="0" algn="ctr" defTabSz="829178" eaLnBrk="1" fontAlgn="auto" latinLnBrk="0" hangingPunct="1">
              <a:lnSpc>
                <a:spcPct val="11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rPr>
              <a:t>「</a:t>
            </a:r>
            <a:r>
              <a:rPr kumimoji="0" lang="en-US" altLang="ja-JP" sz="1100" b="0"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rPr>
              <a:t>VALIS-Cockpit</a:t>
            </a:r>
            <a:r>
              <a:rPr kumimoji="0" lang="ja-JP" altLang="en-US" sz="1100" b="0"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rPr>
              <a:t>」との連携によりテレビ視聴ユーザーの態度変容の計測／可視化</a:t>
            </a:r>
            <a:endParaRPr kumimoji="0" lang="en-US" altLang="ja-JP" sz="1100" b="0"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endParaRPr>
          </a:p>
        </p:txBody>
      </p:sp>
      <p:sp>
        <p:nvSpPr>
          <p:cNvPr id="256" name="四角形: 角を丸くする 89">
            <a:extLst>
              <a:ext uri="{FF2B5EF4-FFF2-40B4-BE49-F238E27FC236}">
                <a16:creationId xmlns:a16="http://schemas.microsoft.com/office/drawing/2014/main" id="{87FA905C-5A8A-48C5-8D39-F1DA52E32FAF}"/>
              </a:ext>
            </a:extLst>
          </p:cNvPr>
          <p:cNvSpPr/>
          <p:nvPr/>
        </p:nvSpPr>
        <p:spPr>
          <a:xfrm>
            <a:off x="4695393" y="2798211"/>
            <a:ext cx="2452099" cy="3765869"/>
          </a:xfrm>
          <a:prstGeom prst="roundRect">
            <a:avLst>
              <a:gd name="adj" fmla="val 2490"/>
            </a:avLst>
          </a:prstGeom>
          <a:solidFill>
            <a:sysClr val="window" lastClr="FFFFFF"/>
          </a:solidFill>
          <a:ln w="12700" cap="flat" cmpd="sng" algn="ctr">
            <a:solidFill>
              <a:srgbClr val="444547"/>
            </a:solidFill>
            <a:prstDash val="solid"/>
            <a:miter lim="800000"/>
          </a:ln>
          <a:effectLst/>
        </p:spPr>
        <p:txBody>
          <a:bodyPr lIns="0" tIns="0" rIns="0" bIns="0" rtlCol="0" anchor="ctr"/>
          <a:lstStyle/>
          <a:p>
            <a:pPr marL="0" marR="0" lvl="0" indent="0" algn="ctr" defTabSz="829178" eaLnBrk="1" fontAlgn="auto" latinLnBrk="0" hangingPunct="1">
              <a:lnSpc>
                <a:spcPct val="100000"/>
              </a:lnSpc>
              <a:spcBef>
                <a:spcPts val="0"/>
              </a:spcBef>
              <a:spcAft>
                <a:spcPts val="0"/>
              </a:spcAft>
              <a:buClrTx/>
              <a:buSzTx/>
              <a:buFontTx/>
              <a:buNone/>
              <a:tabLst/>
              <a:defRPr/>
            </a:pPr>
            <a:endParaRPr kumimoji="0" lang="ja-JP" altLang="en-US" sz="1370" b="0" i="0" u="none" strike="noStrike" kern="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257" name="四角形: 角を丸くする 90">
            <a:extLst>
              <a:ext uri="{FF2B5EF4-FFF2-40B4-BE49-F238E27FC236}">
                <a16:creationId xmlns:a16="http://schemas.microsoft.com/office/drawing/2014/main" id="{6BAD8D25-54CC-44F6-83DD-F5535111C164}"/>
              </a:ext>
            </a:extLst>
          </p:cNvPr>
          <p:cNvSpPr/>
          <p:nvPr/>
        </p:nvSpPr>
        <p:spPr>
          <a:xfrm>
            <a:off x="8097306" y="2798211"/>
            <a:ext cx="2452099" cy="3765869"/>
          </a:xfrm>
          <a:prstGeom prst="roundRect">
            <a:avLst>
              <a:gd name="adj" fmla="val 2490"/>
            </a:avLst>
          </a:prstGeom>
          <a:solidFill>
            <a:sysClr val="window" lastClr="FFFFFF"/>
          </a:solidFill>
          <a:ln w="12700" cap="flat" cmpd="sng" algn="ctr">
            <a:solidFill>
              <a:srgbClr val="444547"/>
            </a:solidFill>
            <a:prstDash val="solid"/>
            <a:miter lim="800000"/>
          </a:ln>
          <a:effectLst/>
        </p:spPr>
        <p:txBody>
          <a:bodyPr lIns="0" tIns="0" rIns="0" bIns="0" rtlCol="0" anchor="ctr"/>
          <a:lstStyle/>
          <a:p>
            <a:pPr marL="0" marR="0" lvl="0" indent="0" algn="ctr" defTabSz="829178" eaLnBrk="1" fontAlgn="auto" latinLnBrk="0" hangingPunct="1">
              <a:lnSpc>
                <a:spcPct val="100000"/>
              </a:lnSpc>
              <a:spcBef>
                <a:spcPts val="0"/>
              </a:spcBef>
              <a:spcAft>
                <a:spcPts val="0"/>
              </a:spcAft>
              <a:buClrTx/>
              <a:buSzTx/>
              <a:buFontTx/>
              <a:buNone/>
              <a:tabLst/>
              <a:defRPr/>
            </a:pPr>
            <a:endParaRPr kumimoji="0" lang="ja-JP" altLang="en-US" sz="1370" b="0" i="0" u="none" strike="noStrike" kern="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pic>
        <p:nvPicPr>
          <p:cNvPr id="258" name="グラフィックス 93">
            <a:extLst>
              <a:ext uri="{FF2B5EF4-FFF2-40B4-BE49-F238E27FC236}">
                <a16:creationId xmlns:a16="http://schemas.microsoft.com/office/drawing/2014/main" id="{B18E1F32-0F70-4B8E-BD39-5530E4E0BF04}"/>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52993" y="3064444"/>
            <a:ext cx="733075" cy="562501"/>
          </a:xfrm>
          <a:prstGeom prst="rect">
            <a:avLst/>
          </a:prstGeom>
        </p:spPr>
      </p:pic>
      <p:cxnSp>
        <p:nvCxnSpPr>
          <p:cNvPr id="259" name="直線矢印コネクタ 258">
            <a:extLst>
              <a:ext uri="{FF2B5EF4-FFF2-40B4-BE49-F238E27FC236}">
                <a16:creationId xmlns:a16="http://schemas.microsoft.com/office/drawing/2014/main" id="{93D7FD96-1088-4521-9C4C-B7118956112F}"/>
              </a:ext>
            </a:extLst>
          </p:cNvPr>
          <p:cNvCxnSpPr>
            <a:cxnSpLocks/>
          </p:cNvCxnSpPr>
          <p:nvPr/>
        </p:nvCxnSpPr>
        <p:spPr>
          <a:xfrm>
            <a:off x="2519531" y="4897123"/>
            <a:ext cx="0" cy="349636"/>
          </a:xfrm>
          <a:prstGeom prst="straightConnector1">
            <a:avLst/>
          </a:prstGeom>
          <a:noFill/>
          <a:ln w="19050" cap="flat" cmpd="sng" algn="ctr">
            <a:solidFill>
              <a:srgbClr val="444547"/>
            </a:solidFill>
            <a:prstDash val="solid"/>
            <a:miter lim="800000"/>
            <a:tailEnd type="arrow" w="lg" len="med"/>
          </a:ln>
          <a:effectLst/>
        </p:spPr>
      </p:cxnSp>
      <p:sp>
        <p:nvSpPr>
          <p:cNvPr id="260" name="テキスト ボックス 259">
            <a:extLst>
              <a:ext uri="{FF2B5EF4-FFF2-40B4-BE49-F238E27FC236}">
                <a16:creationId xmlns:a16="http://schemas.microsoft.com/office/drawing/2014/main" id="{1121E265-2822-4D09-8883-8C04E6E8171E}"/>
              </a:ext>
            </a:extLst>
          </p:cNvPr>
          <p:cNvSpPr txBox="1"/>
          <p:nvPr/>
        </p:nvSpPr>
        <p:spPr>
          <a:xfrm>
            <a:off x="1582766" y="4277320"/>
            <a:ext cx="1873529" cy="466181"/>
          </a:xfrm>
          <a:prstGeom prst="roundRect">
            <a:avLst>
              <a:gd name="adj" fmla="val 3236"/>
            </a:avLst>
          </a:prstGeom>
          <a:solidFill>
            <a:srgbClr val="A5A5A5">
              <a:lumMod val="20000"/>
              <a:lumOff val="80000"/>
            </a:srgbClr>
          </a:solidFill>
        </p:spPr>
        <p:txBody>
          <a:bodyPr wrap="square" lIns="0" tIns="0" rIns="0" bIns="0" rtlCol="0" anchor="ctr" anchorCtr="0">
            <a:noAutofit/>
          </a:bodyPr>
          <a:lstStyle>
            <a:defPPr>
              <a:defRPr lang="ja-JP"/>
            </a:defPPr>
            <a:lvl1pPr>
              <a:lnSpc>
                <a:spcPct val="120000"/>
              </a:lnSpc>
              <a:spcAft>
                <a:spcPts val="600"/>
              </a:spcAft>
              <a:defRPr sz="1050" b="1">
                <a:latin typeface="+mn-ea"/>
              </a:defRPr>
            </a:lvl1pPr>
          </a:lstStyle>
          <a:p>
            <a:pPr marL="0" marR="0" lvl="0" indent="0" algn="ctr" defTabSz="829178" eaLnBrk="1" fontAlgn="auto" latinLnBrk="0" hangingPunct="1">
              <a:lnSpc>
                <a:spcPct val="110000"/>
              </a:lnSpc>
              <a:spcBef>
                <a:spcPts val="0"/>
              </a:spcBef>
              <a:spcAft>
                <a:spcPts val="0"/>
              </a:spcAft>
              <a:buClrTx/>
              <a:buSzTx/>
              <a:buFontTx/>
              <a:buNone/>
              <a:tabLst/>
              <a:defRPr/>
            </a:pPr>
            <a:r>
              <a:rPr kumimoji="0" lang="en-US" altLang="ja-JP" sz="881" b="1"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rPr>
              <a:t>TV</a:t>
            </a:r>
            <a:r>
              <a:rPr kumimoji="0" lang="ja-JP" altLang="en-US" sz="881" b="1"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rPr>
              <a:t>台数：約</a:t>
            </a:r>
            <a:r>
              <a:rPr kumimoji="0" lang="en-US" altLang="ja-JP" sz="881" kern="0" dirty="0">
                <a:solidFill>
                  <a:srgbClr val="393A39"/>
                </a:solidFill>
                <a:latin typeface="メイリオ" panose="020B0604030504040204" pitchFamily="50" charset="-128"/>
                <a:ea typeface="メイリオ" panose="020B0604030504040204" pitchFamily="50" charset="-128"/>
              </a:rPr>
              <a:t>7</a:t>
            </a:r>
            <a:r>
              <a:rPr kumimoji="0" lang="en-US" altLang="ja-JP" sz="881" b="1"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rPr>
              <a:t>00</a:t>
            </a:r>
            <a:r>
              <a:rPr kumimoji="0" lang="ja-JP" altLang="en-US" sz="881" b="1"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rPr>
              <a:t>万台</a:t>
            </a:r>
          </a:p>
          <a:p>
            <a:pPr marL="0" marR="0" lvl="0" indent="0" algn="ctr" defTabSz="829178" eaLnBrk="1" fontAlgn="auto" latinLnBrk="0" hangingPunct="1">
              <a:lnSpc>
                <a:spcPct val="110000"/>
              </a:lnSpc>
              <a:spcBef>
                <a:spcPts val="0"/>
              </a:spcBef>
              <a:spcAft>
                <a:spcPts val="0"/>
              </a:spcAft>
              <a:buClrTx/>
              <a:buSzTx/>
              <a:buFontTx/>
              <a:buNone/>
              <a:tabLst/>
              <a:defRPr/>
            </a:pPr>
            <a:r>
              <a:rPr kumimoji="0" lang="en-US" altLang="ja-JP" sz="881" b="1"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rPr>
              <a:t>UB</a:t>
            </a:r>
            <a:r>
              <a:rPr kumimoji="0" lang="ja-JP" altLang="en-US" sz="881" b="1"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rPr>
              <a:t>数：約</a:t>
            </a:r>
            <a:r>
              <a:rPr kumimoji="0" lang="en-US" altLang="ja-JP" sz="881" b="1"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rPr>
              <a:t>2,100</a:t>
            </a:r>
            <a:r>
              <a:rPr kumimoji="0" lang="ja-JP" altLang="en-US" sz="881" b="1"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rPr>
              <a:t>万</a:t>
            </a:r>
            <a:r>
              <a:rPr kumimoji="0" lang="en-US" altLang="ja-JP" sz="881" b="1"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rPr>
              <a:t>UB</a:t>
            </a:r>
          </a:p>
        </p:txBody>
      </p:sp>
      <p:grpSp>
        <p:nvGrpSpPr>
          <p:cNvPr id="261" name="グループ化 260">
            <a:extLst>
              <a:ext uri="{FF2B5EF4-FFF2-40B4-BE49-F238E27FC236}">
                <a16:creationId xmlns:a16="http://schemas.microsoft.com/office/drawing/2014/main" id="{625B2402-6FA7-403F-BC15-5D0EFF23D078}"/>
              </a:ext>
            </a:extLst>
          </p:cNvPr>
          <p:cNvGrpSpPr/>
          <p:nvPr/>
        </p:nvGrpSpPr>
        <p:grpSpPr>
          <a:xfrm>
            <a:off x="2260469" y="5454328"/>
            <a:ext cx="518123" cy="685151"/>
            <a:chOff x="1825889" y="5299448"/>
            <a:chExt cx="456090" cy="557440"/>
          </a:xfrm>
        </p:grpSpPr>
        <p:sp>
          <p:nvSpPr>
            <p:cNvPr id="319" name="フリーフォーム: 図形 168">
              <a:extLst>
                <a:ext uri="{FF2B5EF4-FFF2-40B4-BE49-F238E27FC236}">
                  <a16:creationId xmlns:a16="http://schemas.microsoft.com/office/drawing/2014/main" id="{CA5BB012-3B40-4212-8E60-96911F6D6725}"/>
                </a:ext>
              </a:extLst>
            </p:cNvPr>
            <p:cNvSpPr/>
            <p:nvPr/>
          </p:nvSpPr>
          <p:spPr>
            <a:xfrm>
              <a:off x="1833952" y="5315055"/>
              <a:ext cx="439964" cy="524860"/>
            </a:xfrm>
            <a:custGeom>
              <a:avLst/>
              <a:gdLst>
                <a:gd name="connsiteX0" fmla="*/ 212604 w 421367"/>
                <a:gd name="connsiteY0" fmla="*/ 0 h 524860"/>
                <a:gd name="connsiteX1" fmla="*/ 411052 w 421367"/>
                <a:gd name="connsiteY1" fmla="*/ 59702 h 524860"/>
                <a:gd name="connsiteX2" fmla="*/ 414339 w 421367"/>
                <a:gd name="connsiteY2" fmla="*/ 71737 h 524860"/>
                <a:gd name="connsiteX3" fmla="*/ 421367 w 421367"/>
                <a:gd name="connsiteY3" fmla="*/ 71737 h 524860"/>
                <a:gd name="connsiteX4" fmla="*/ 421367 w 421367"/>
                <a:gd name="connsiteY4" fmla="*/ 461280 h 524860"/>
                <a:gd name="connsiteX5" fmla="*/ 412111 w 421367"/>
                <a:gd name="connsiteY5" fmla="*/ 461280 h 524860"/>
                <a:gd name="connsiteX6" fmla="*/ 411052 w 421367"/>
                <a:gd name="connsiteY6" fmla="*/ 465158 h 524860"/>
                <a:gd name="connsiteX7" fmla="*/ 212604 w 421367"/>
                <a:gd name="connsiteY7" fmla="*/ 524860 h 524860"/>
                <a:gd name="connsiteX8" fmla="*/ 14156 w 421367"/>
                <a:gd name="connsiteY8" fmla="*/ 465158 h 524860"/>
                <a:gd name="connsiteX9" fmla="*/ 13097 w 421367"/>
                <a:gd name="connsiteY9" fmla="*/ 461280 h 524860"/>
                <a:gd name="connsiteX10" fmla="*/ 0 w 421367"/>
                <a:gd name="connsiteY10" fmla="*/ 461280 h 524860"/>
                <a:gd name="connsiteX11" fmla="*/ 0 w 421367"/>
                <a:gd name="connsiteY11" fmla="*/ 71737 h 524860"/>
                <a:gd name="connsiteX12" fmla="*/ 10870 w 421367"/>
                <a:gd name="connsiteY12" fmla="*/ 71737 h 524860"/>
                <a:gd name="connsiteX13" fmla="*/ 14156 w 421367"/>
                <a:gd name="connsiteY13" fmla="*/ 59702 h 524860"/>
                <a:gd name="connsiteX14" fmla="*/ 212604 w 421367"/>
                <a:gd name="connsiteY14" fmla="*/ 0 h 52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1367" h="524860">
                  <a:moveTo>
                    <a:pt x="212604" y="0"/>
                  </a:moveTo>
                  <a:cubicBezTo>
                    <a:pt x="310492" y="0"/>
                    <a:pt x="392163" y="25630"/>
                    <a:pt x="411052" y="59702"/>
                  </a:cubicBezTo>
                  <a:lnTo>
                    <a:pt x="414339" y="71737"/>
                  </a:lnTo>
                  <a:lnTo>
                    <a:pt x="421367" y="71737"/>
                  </a:lnTo>
                  <a:lnTo>
                    <a:pt x="421367" y="461280"/>
                  </a:lnTo>
                  <a:lnTo>
                    <a:pt x="412111" y="461280"/>
                  </a:lnTo>
                  <a:lnTo>
                    <a:pt x="411052" y="465158"/>
                  </a:lnTo>
                  <a:cubicBezTo>
                    <a:pt x="392163" y="499230"/>
                    <a:pt x="310492" y="524860"/>
                    <a:pt x="212604" y="524860"/>
                  </a:cubicBezTo>
                  <a:cubicBezTo>
                    <a:pt x="114716" y="524860"/>
                    <a:pt x="33045" y="499230"/>
                    <a:pt x="14156" y="465158"/>
                  </a:cubicBezTo>
                  <a:lnTo>
                    <a:pt x="13097" y="461280"/>
                  </a:lnTo>
                  <a:lnTo>
                    <a:pt x="0" y="461280"/>
                  </a:lnTo>
                  <a:lnTo>
                    <a:pt x="0" y="71737"/>
                  </a:lnTo>
                  <a:lnTo>
                    <a:pt x="10870" y="71737"/>
                  </a:lnTo>
                  <a:lnTo>
                    <a:pt x="14156" y="59702"/>
                  </a:lnTo>
                  <a:cubicBezTo>
                    <a:pt x="33045" y="25630"/>
                    <a:pt x="114716" y="0"/>
                    <a:pt x="212604" y="0"/>
                  </a:cubicBezTo>
                  <a:close/>
                </a:path>
              </a:pathLst>
            </a:custGeom>
            <a:solidFill>
              <a:srgbClr val="9F5E92"/>
            </a:solidFill>
            <a:ln w="12700" cap="flat" cmpd="sng" algn="ctr">
              <a:noFill/>
              <a:prstDash val="solid"/>
              <a:miter lim="800000"/>
            </a:ln>
            <a:effectLst/>
          </p:spPr>
          <p:txBody>
            <a:bodyPr wrap="square" lIns="0" tIns="0" rIns="0" bIns="0" rtlCol="0" anchor="ctr">
              <a:noAutofit/>
            </a:bodyPr>
            <a:lstStyle/>
            <a:p>
              <a:pPr marL="0" marR="0" lvl="0" indent="0" algn="ctr" defTabSz="829178" eaLnBrk="1" fontAlgn="auto" latinLnBrk="0" hangingPunct="1">
                <a:lnSpc>
                  <a:spcPct val="100000"/>
                </a:lnSpc>
                <a:spcBef>
                  <a:spcPts val="0"/>
                </a:spcBef>
                <a:spcAft>
                  <a:spcPts val="0"/>
                </a:spcAft>
                <a:buClrTx/>
                <a:buSzTx/>
                <a:buFontTx/>
                <a:buNone/>
                <a:tabLst/>
                <a:defRPr/>
              </a:pPr>
              <a:endParaRPr kumimoji="0" lang="ja-JP" altLang="en-US" sz="1370" b="0" i="0" u="none" strike="noStrike" kern="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pic>
          <p:nvPicPr>
            <p:cNvPr id="320" name="グラフィックス 102">
              <a:extLst>
                <a:ext uri="{FF2B5EF4-FFF2-40B4-BE49-F238E27FC236}">
                  <a16:creationId xmlns:a16="http://schemas.microsoft.com/office/drawing/2014/main" id="{1DD652CF-A7CD-45D7-ADCC-570D64C0FC0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825889" y="5299448"/>
              <a:ext cx="456090" cy="557440"/>
            </a:xfrm>
            <a:prstGeom prst="rect">
              <a:avLst/>
            </a:prstGeom>
            <a:ln>
              <a:noFill/>
            </a:ln>
          </p:spPr>
        </p:pic>
      </p:grpSp>
      <p:cxnSp>
        <p:nvCxnSpPr>
          <p:cNvPr id="262" name="直線矢印コネクタ 261">
            <a:extLst>
              <a:ext uri="{FF2B5EF4-FFF2-40B4-BE49-F238E27FC236}">
                <a16:creationId xmlns:a16="http://schemas.microsoft.com/office/drawing/2014/main" id="{7BBB3281-9F30-423F-A161-195F296B6233}"/>
              </a:ext>
            </a:extLst>
          </p:cNvPr>
          <p:cNvCxnSpPr>
            <a:cxnSpLocks/>
          </p:cNvCxnSpPr>
          <p:nvPr/>
        </p:nvCxnSpPr>
        <p:spPr>
          <a:xfrm>
            <a:off x="5462608" y="3670978"/>
            <a:ext cx="152941" cy="233091"/>
          </a:xfrm>
          <a:prstGeom prst="straightConnector1">
            <a:avLst/>
          </a:prstGeom>
          <a:noFill/>
          <a:ln w="19050" cap="flat" cmpd="sng" algn="ctr">
            <a:solidFill>
              <a:srgbClr val="444547"/>
            </a:solidFill>
            <a:prstDash val="solid"/>
            <a:miter lim="800000"/>
            <a:tailEnd type="arrow" w="lg" len="med"/>
          </a:ln>
          <a:effectLst/>
        </p:spPr>
      </p:cxnSp>
      <p:cxnSp>
        <p:nvCxnSpPr>
          <p:cNvPr id="263" name="直線矢印コネクタ 262">
            <a:extLst>
              <a:ext uri="{FF2B5EF4-FFF2-40B4-BE49-F238E27FC236}">
                <a16:creationId xmlns:a16="http://schemas.microsoft.com/office/drawing/2014/main" id="{4CD32916-1C25-4652-960E-BC3A0CD004A2}"/>
              </a:ext>
            </a:extLst>
          </p:cNvPr>
          <p:cNvCxnSpPr>
            <a:cxnSpLocks/>
          </p:cNvCxnSpPr>
          <p:nvPr/>
        </p:nvCxnSpPr>
        <p:spPr>
          <a:xfrm flipH="1">
            <a:off x="6227338" y="3670978"/>
            <a:ext cx="152941" cy="233091"/>
          </a:xfrm>
          <a:prstGeom prst="straightConnector1">
            <a:avLst/>
          </a:prstGeom>
          <a:noFill/>
          <a:ln w="19050" cap="flat" cmpd="sng" algn="ctr">
            <a:solidFill>
              <a:srgbClr val="444547"/>
            </a:solidFill>
            <a:prstDash val="solid"/>
            <a:miter lim="800000"/>
            <a:tailEnd type="arrow" w="lg" len="med"/>
          </a:ln>
          <a:effectLst/>
        </p:spPr>
      </p:cxnSp>
      <p:grpSp>
        <p:nvGrpSpPr>
          <p:cNvPr id="264" name="グループ化 263">
            <a:extLst>
              <a:ext uri="{FF2B5EF4-FFF2-40B4-BE49-F238E27FC236}">
                <a16:creationId xmlns:a16="http://schemas.microsoft.com/office/drawing/2014/main" id="{8DFAFF21-3EBD-47DE-841E-CA7086BDF78E}"/>
              </a:ext>
            </a:extLst>
          </p:cNvPr>
          <p:cNvGrpSpPr/>
          <p:nvPr/>
        </p:nvGrpSpPr>
        <p:grpSpPr>
          <a:xfrm>
            <a:off x="4990633" y="5289676"/>
            <a:ext cx="796489" cy="378404"/>
            <a:chOff x="4159930" y="5226186"/>
            <a:chExt cx="749926" cy="350659"/>
          </a:xfrm>
        </p:grpSpPr>
        <p:grpSp>
          <p:nvGrpSpPr>
            <p:cNvPr id="310" name="グループ化 309">
              <a:extLst>
                <a:ext uri="{FF2B5EF4-FFF2-40B4-BE49-F238E27FC236}">
                  <a16:creationId xmlns:a16="http://schemas.microsoft.com/office/drawing/2014/main" id="{FF5BE364-F2F0-4656-96A0-CD19FF447552}"/>
                </a:ext>
              </a:extLst>
            </p:cNvPr>
            <p:cNvGrpSpPr/>
            <p:nvPr/>
          </p:nvGrpSpPr>
          <p:grpSpPr>
            <a:xfrm>
              <a:off x="4403641" y="5226186"/>
              <a:ext cx="506215" cy="350659"/>
              <a:chOff x="7317915" y="2436136"/>
              <a:chExt cx="765239" cy="530087"/>
            </a:xfrm>
          </p:grpSpPr>
          <p:pic>
            <p:nvPicPr>
              <p:cNvPr id="314" name="グラフィックス 107">
                <a:extLst>
                  <a:ext uri="{FF2B5EF4-FFF2-40B4-BE49-F238E27FC236}">
                    <a16:creationId xmlns:a16="http://schemas.microsoft.com/office/drawing/2014/main" id="{06B62DAE-48F9-4E2D-85FB-166AC6A92FC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317915" y="2436136"/>
                <a:ext cx="765239" cy="530087"/>
              </a:xfrm>
              <a:prstGeom prst="rect">
                <a:avLst/>
              </a:prstGeom>
            </p:spPr>
          </p:pic>
          <p:sp>
            <p:nvSpPr>
              <p:cNvPr id="315" name="正方形/長方形 314">
                <a:extLst>
                  <a:ext uri="{FF2B5EF4-FFF2-40B4-BE49-F238E27FC236}">
                    <a16:creationId xmlns:a16="http://schemas.microsoft.com/office/drawing/2014/main" id="{CC4C77C2-CCC4-41C5-BD91-ED6586CDDADA}"/>
                  </a:ext>
                </a:extLst>
              </p:cNvPr>
              <p:cNvSpPr/>
              <p:nvPr/>
            </p:nvSpPr>
            <p:spPr>
              <a:xfrm>
                <a:off x="7440300" y="2600714"/>
                <a:ext cx="186848" cy="28800"/>
              </a:xfrm>
              <a:prstGeom prst="rect">
                <a:avLst/>
              </a:prstGeom>
              <a:solidFill>
                <a:srgbClr val="A5A5A5">
                  <a:lumMod val="40000"/>
                  <a:lumOff val="60000"/>
                </a:srgbClr>
              </a:solidFill>
              <a:ln w="12700" cap="flat" cmpd="sng" algn="ctr">
                <a:noFill/>
                <a:prstDash val="solid"/>
                <a:miter lim="800000"/>
              </a:ln>
              <a:effectLst/>
            </p:spPr>
            <p:txBody>
              <a:bodyPr lIns="0" tIns="0" rIns="0" bIns="0" rtlCol="0" anchor="ctr"/>
              <a:lstStyle/>
              <a:p>
                <a:pPr marL="0" marR="0" lvl="0" indent="0" algn="ctr" defTabSz="829178" eaLnBrk="1" fontAlgn="auto" latinLnBrk="0" hangingPunct="1">
                  <a:lnSpc>
                    <a:spcPct val="100000"/>
                  </a:lnSpc>
                  <a:spcBef>
                    <a:spcPts val="0"/>
                  </a:spcBef>
                  <a:spcAft>
                    <a:spcPts val="0"/>
                  </a:spcAft>
                  <a:buClrTx/>
                  <a:buSzTx/>
                  <a:buFontTx/>
                  <a:buNone/>
                  <a:tabLst/>
                  <a:defRPr/>
                </a:pPr>
                <a:endParaRPr kumimoji="0" lang="ja-JP" altLang="en-US" sz="1370" b="0" i="0" u="none" strike="noStrike" kern="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316" name="正方形/長方形 315">
                <a:extLst>
                  <a:ext uri="{FF2B5EF4-FFF2-40B4-BE49-F238E27FC236}">
                    <a16:creationId xmlns:a16="http://schemas.microsoft.com/office/drawing/2014/main" id="{8898BB06-3404-498F-8096-5B984886378B}"/>
                  </a:ext>
                </a:extLst>
              </p:cNvPr>
              <p:cNvSpPr/>
              <p:nvPr/>
            </p:nvSpPr>
            <p:spPr>
              <a:xfrm>
                <a:off x="7440300" y="2651114"/>
                <a:ext cx="186848" cy="28800"/>
              </a:xfrm>
              <a:prstGeom prst="rect">
                <a:avLst/>
              </a:prstGeom>
              <a:solidFill>
                <a:srgbClr val="A5A5A5">
                  <a:lumMod val="40000"/>
                  <a:lumOff val="60000"/>
                </a:srgbClr>
              </a:solidFill>
              <a:ln w="12700" cap="flat" cmpd="sng" algn="ctr">
                <a:noFill/>
                <a:prstDash val="solid"/>
                <a:miter lim="800000"/>
              </a:ln>
              <a:effectLst/>
            </p:spPr>
            <p:txBody>
              <a:bodyPr lIns="0" tIns="0" rIns="0" bIns="0" rtlCol="0" anchor="ctr"/>
              <a:lstStyle/>
              <a:p>
                <a:pPr marL="0" marR="0" lvl="0" indent="0" algn="ctr" defTabSz="829178" eaLnBrk="1" fontAlgn="auto" latinLnBrk="0" hangingPunct="1">
                  <a:lnSpc>
                    <a:spcPct val="100000"/>
                  </a:lnSpc>
                  <a:spcBef>
                    <a:spcPts val="0"/>
                  </a:spcBef>
                  <a:spcAft>
                    <a:spcPts val="0"/>
                  </a:spcAft>
                  <a:buClrTx/>
                  <a:buSzTx/>
                  <a:buFontTx/>
                  <a:buNone/>
                  <a:tabLst/>
                  <a:defRPr/>
                </a:pPr>
                <a:endParaRPr kumimoji="0" lang="ja-JP" altLang="en-US" sz="1370" b="0" i="0" u="none" strike="noStrike" kern="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317" name="正方形/長方形 316">
                <a:extLst>
                  <a:ext uri="{FF2B5EF4-FFF2-40B4-BE49-F238E27FC236}">
                    <a16:creationId xmlns:a16="http://schemas.microsoft.com/office/drawing/2014/main" id="{21018472-1FE9-40B6-AD22-F8DA4E1D5B39}"/>
                  </a:ext>
                </a:extLst>
              </p:cNvPr>
              <p:cNvSpPr/>
              <p:nvPr/>
            </p:nvSpPr>
            <p:spPr>
              <a:xfrm>
                <a:off x="7440300" y="2751914"/>
                <a:ext cx="186848" cy="28800"/>
              </a:xfrm>
              <a:prstGeom prst="rect">
                <a:avLst/>
              </a:prstGeom>
              <a:solidFill>
                <a:srgbClr val="A5A5A5">
                  <a:lumMod val="40000"/>
                  <a:lumOff val="60000"/>
                </a:srgbClr>
              </a:solidFill>
              <a:ln w="12700" cap="flat" cmpd="sng" algn="ctr">
                <a:noFill/>
                <a:prstDash val="solid"/>
                <a:miter lim="800000"/>
              </a:ln>
              <a:effectLst/>
            </p:spPr>
            <p:txBody>
              <a:bodyPr lIns="0" tIns="0" rIns="0" bIns="0" rtlCol="0" anchor="ctr"/>
              <a:lstStyle/>
              <a:p>
                <a:pPr marL="0" marR="0" lvl="0" indent="0" algn="ctr" defTabSz="829178" eaLnBrk="1" fontAlgn="auto" latinLnBrk="0" hangingPunct="1">
                  <a:lnSpc>
                    <a:spcPct val="100000"/>
                  </a:lnSpc>
                  <a:spcBef>
                    <a:spcPts val="0"/>
                  </a:spcBef>
                  <a:spcAft>
                    <a:spcPts val="0"/>
                  </a:spcAft>
                  <a:buClrTx/>
                  <a:buSzTx/>
                  <a:buFontTx/>
                  <a:buNone/>
                  <a:tabLst/>
                  <a:defRPr/>
                </a:pPr>
                <a:endParaRPr kumimoji="0" lang="ja-JP" altLang="en-US" sz="1370" b="0" i="0" u="none" strike="noStrike" kern="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318" name="正方形/長方形 317">
                <a:extLst>
                  <a:ext uri="{FF2B5EF4-FFF2-40B4-BE49-F238E27FC236}">
                    <a16:creationId xmlns:a16="http://schemas.microsoft.com/office/drawing/2014/main" id="{73C64A23-DF44-4CBD-ACF7-79720915D0A3}"/>
                  </a:ext>
                </a:extLst>
              </p:cNvPr>
              <p:cNvSpPr/>
              <p:nvPr/>
            </p:nvSpPr>
            <p:spPr>
              <a:xfrm>
                <a:off x="7440300" y="2701514"/>
                <a:ext cx="186848" cy="28800"/>
              </a:xfrm>
              <a:prstGeom prst="rect">
                <a:avLst/>
              </a:prstGeom>
              <a:solidFill>
                <a:srgbClr val="A5A5A5">
                  <a:lumMod val="40000"/>
                  <a:lumOff val="60000"/>
                </a:srgbClr>
              </a:solidFill>
              <a:ln w="12700" cap="flat" cmpd="sng" algn="ctr">
                <a:noFill/>
                <a:prstDash val="solid"/>
                <a:miter lim="800000"/>
              </a:ln>
              <a:effectLst/>
            </p:spPr>
            <p:txBody>
              <a:bodyPr lIns="0" tIns="0" rIns="0" bIns="0" rtlCol="0" anchor="ctr"/>
              <a:lstStyle/>
              <a:p>
                <a:pPr marL="0" marR="0" lvl="0" indent="0" algn="ctr" defTabSz="829178" eaLnBrk="1" fontAlgn="auto" latinLnBrk="0" hangingPunct="1">
                  <a:lnSpc>
                    <a:spcPct val="100000"/>
                  </a:lnSpc>
                  <a:spcBef>
                    <a:spcPts val="0"/>
                  </a:spcBef>
                  <a:spcAft>
                    <a:spcPts val="0"/>
                  </a:spcAft>
                  <a:buClrTx/>
                  <a:buSzTx/>
                  <a:buFontTx/>
                  <a:buNone/>
                  <a:tabLst/>
                  <a:defRPr/>
                </a:pPr>
                <a:endParaRPr kumimoji="0" lang="ja-JP" altLang="en-US" sz="1370" b="0" i="0" u="none" strike="noStrike" kern="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grpSp>
        <p:grpSp>
          <p:nvGrpSpPr>
            <p:cNvPr id="311" name="グラフィックス 145">
              <a:extLst>
                <a:ext uri="{FF2B5EF4-FFF2-40B4-BE49-F238E27FC236}">
                  <a16:creationId xmlns:a16="http://schemas.microsoft.com/office/drawing/2014/main" id="{286C525A-9937-4E49-9E8B-A3E0A23270F2}"/>
                </a:ext>
              </a:extLst>
            </p:cNvPr>
            <p:cNvGrpSpPr/>
            <p:nvPr/>
          </p:nvGrpSpPr>
          <p:grpSpPr>
            <a:xfrm>
              <a:off x="4159930" y="5315055"/>
              <a:ext cx="211605" cy="246872"/>
              <a:chOff x="3934118" y="5438554"/>
              <a:chExt cx="277714" cy="323999"/>
            </a:xfrm>
          </p:grpSpPr>
          <p:sp>
            <p:nvSpPr>
              <p:cNvPr id="312" name="フリーフォーム: 図形 147">
                <a:extLst>
                  <a:ext uri="{FF2B5EF4-FFF2-40B4-BE49-F238E27FC236}">
                    <a16:creationId xmlns:a16="http://schemas.microsoft.com/office/drawing/2014/main" id="{8660E557-484D-47F8-A43D-9BEDF57E203E}"/>
                  </a:ext>
                </a:extLst>
              </p:cNvPr>
              <p:cNvSpPr/>
              <p:nvPr/>
            </p:nvSpPr>
            <p:spPr>
              <a:xfrm>
                <a:off x="3934118" y="5623696"/>
                <a:ext cx="277714" cy="138857"/>
              </a:xfrm>
              <a:custGeom>
                <a:avLst/>
                <a:gdLst>
                  <a:gd name="connsiteX0" fmla="*/ 138857 w 277714"/>
                  <a:gd name="connsiteY0" fmla="*/ 0 h 138857"/>
                  <a:gd name="connsiteX1" fmla="*/ 0 w 277714"/>
                  <a:gd name="connsiteY1" fmla="*/ 138857 h 138857"/>
                  <a:gd name="connsiteX2" fmla="*/ 277715 w 277714"/>
                  <a:gd name="connsiteY2" fmla="*/ 138857 h 138857"/>
                  <a:gd name="connsiteX3" fmla="*/ 138857 w 277714"/>
                  <a:gd name="connsiteY3" fmla="*/ 0 h 138857"/>
                </a:gdLst>
                <a:ahLst/>
                <a:cxnLst>
                  <a:cxn ang="0">
                    <a:pos x="connsiteX0" y="connsiteY0"/>
                  </a:cxn>
                  <a:cxn ang="0">
                    <a:pos x="connsiteX1" y="connsiteY1"/>
                  </a:cxn>
                  <a:cxn ang="0">
                    <a:pos x="connsiteX2" y="connsiteY2"/>
                  </a:cxn>
                  <a:cxn ang="0">
                    <a:pos x="connsiteX3" y="connsiteY3"/>
                  </a:cxn>
                </a:cxnLst>
                <a:rect l="l" t="t" r="r" b="b"/>
                <a:pathLst>
                  <a:path w="277714" h="138857">
                    <a:moveTo>
                      <a:pt x="138857" y="0"/>
                    </a:moveTo>
                    <a:cubicBezTo>
                      <a:pt x="62168" y="0"/>
                      <a:pt x="0" y="62167"/>
                      <a:pt x="0" y="138857"/>
                    </a:cubicBezTo>
                    <a:lnTo>
                      <a:pt x="277715" y="138857"/>
                    </a:lnTo>
                    <a:cubicBezTo>
                      <a:pt x="277715" y="62167"/>
                      <a:pt x="215547" y="0"/>
                      <a:pt x="138857" y="0"/>
                    </a:cubicBezTo>
                    <a:close/>
                  </a:path>
                </a:pathLst>
              </a:custGeom>
              <a:solidFill>
                <a:srgbClr val="444547"/>
              </a:solidFill>
              <a:ln w="2877" cap="flat">
                <a:noFill/>
                <a:prstDash val="solid"/>
                <a:miter/>
              </a:ln>
            </p:spPr>
            <p:txBody>
              <a:bodyPr rtlCol="0" anchor="ctr"/>
              <a:lstStyle/>
              <a:p>
                <a:pPr marL="0" marR="0" lvl="0" indent="0" defTabSz="829178" eaLnBrk="1" fontAlgn="auto" latinLnBrk="0" hangingPunct="1">
                  <a:lnSpc>
                    <a:spcPct val="100000"/>
                  </a:lnSpc>
                  <a:spcBef>
                    <a:spcPts val="0"/>
                  </a:spcBef>
                  <a:spcAft>
                    <a:spcPts val="0"/>
                  </a:spcAft>
                  <a:buClrTx/>
                  <a:buSzTx/>
                  <a:buFontTx/>
                  <a:buNone/>
                  <a:tabLst/>
                  <a:defRPr/>
                </a:pPr>
                <a:endParaRPr kumimoji="0" lang="ja-JP" altLang="en-US" sz="1761" b="0" i="0" u="none" strike="noStrike" kern="0" cap="none" spc="0" normalizeH="0" baseline="0" noProof="0">
                  <a:ln>
                    <a:noFill/>
                  </a:ln>
                  <a:solidFill>
                    <a:srgbClr val="393A39"/>
                  </a:solidFill>
                  <a:effectLst/>
                  <a:uLnTx/>
                  <a:uFillTx/>
                  <a:latin typeface="メイリオ" panose="020B0604030504040204" pitchFamily="50" charset="-128"/>
                  <a:ea typeface="メイリオ" panose="020B0604030504040204" pitchFamily="50" charset="-128"/>
                </a:endParaRPr>
              </a:p>
            </p:txBody>
          </p:sp>
          <p:sp>
            <p:nvSpPr>
              <p:cNvPr id="313" name="フリーフォーム: 図形 151">
                <a:extLst>
                  <a:ext uri="{FF2B5EF4-FFF2-40B4-BE49-F238E27FC236}">
                    <a16:creationId xmlns:a16="http://schemas.microsoft.com/office/drawing/2014/main" id="{C93A4A9B-C16A-4632-A6B6-3A709CBA79F6}"/>
                  </a:ext>
                </a:extLst>
              </p:cNvPr>
              <p:cNvSpPr/>
              <p:nvPr/>
            </p:nvSpPr>
            <p:spPr>
              <a:xfrm>
                <a:off x="3991975" y="5438554"/>
                <a:ext cx="162000" cy="162000"/>
              </a:xfrm>
              <a:custGeom>
                <a:avLst/>
                <a:gdLst>
                  <a:gd name="connsiteX0" fmla="*/ 162000 w 162000"/>
                  <a:gd name="connsiteY0" fmla="*/ 81000 h 162000"/>
                  <a:gd name="connsiteX1" fmla="*/ 81000 w 162000"/>
                  <a:gd name="connsiteY1" fmla="*/ 162000 h 162000"/>
                  <a:gd name="connsiteX2" fmla="*/ 0 w 162000"/>
                  <a:gd name="connsiteY2" fmla="*/ 81000 h 162000"/>
                  <a:gd name="connsiteX3" fmla="*/ 81000 w 162000"/>
                  <a:gd name="connsiteY3" fmla="*/ 0 h 162000"/>
                  <a:gd name="connsiteX4" fmla="*/ 162000 w 162000"/>
                  <a:gd name="connsiteY4" fmla="*/ 81000 h 16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 h="162000">
                    <a:moveTo>
                      <a:pt x="162000" y="81000"/>
                    </a:moveTo>
                    <a:cubicBezTo>
                      <a:pt x="162000" y="125735"/>
                      <a:pt x="125735" y="162000"/>
                      <a:pt x="81000" y="162000"/>
                    </a:cubicBezTo>
                    <a:cubicBezTo>
                      <a:pt x="36265" y="162000"/>
                      <a:pt x="0" y="125735"/>
                      <a:pt x="0" y="81000"/>
                    </a:cubicBezTo>
                    <a:cubicBezTo>
                      <a:pt x="0" y="36265"/>
                      <a:pt x="36265" y="0"/>
                      <a:pt x="81000" y="0"/>
                    </a:cubicBezTo>
                    <a:cubicBezTo>
                      <a:pt x="125735" y="0"/>
                      <a:pt x="162000" y="36265"/>
                      <a:pt x="162000" y="81000"/>
                    </a:cubicBezTo>
                    <a:close/>
                  </a:path>
                </a:pathLst>
              </a:custGeom>
              <a:solidFill>
                <a:srgbClr val="444547"/>
              </a:solidFill>
              <a:ln w="2877" cap="flat">
                <a:noFill/>
                <a:prstDash val="solid"/>
                <a:miter/>
              </a:ln>
            </p:spPr>
            <p:txBody>
              <a:bodyPr rtlCol="0" anchor="ctr"/>
              <a:lstStyle/>
              <a:p>
                <a:pPr marL="0" marR="0" lvl="0" indent="0" defTabSz="829178" eaLnBrk="1" fontAlgn="auto" latinLnBrk="0" hangingPunct="1">
                  <a:lnSpc>
                    <a:spcPct val="100000"/>
                  </a:lnSpc>
                  <a:spcBef>
                    <a:spcPts val="0"/>
                  </a:spcBef>
                  <a:spcAft>
                    <a:spcPts val="0"/>
                  </a:spcAft>
                  <a:buClrTx/>
                  <a:buSzTx/>
                  <a:buFontTx/>
                  <a:buNone/>
                  <a:tabLst/>
                  <a:defRPr/>
                </a:pPr>
                <a:endParaRPr kumimoji="0" lang="ja-JP" altLang="en-US" sz="1761" b="0" i="0" u="none" strike="noStrike" kern="0" cap="none" spc="0" normalizeH="0" baseline="0" noProof="0">
                  <a:ln>
                    <a:noFill/>
                  </a:ln>
                  <a:solidFill>
                    <a:srgbClr val="393A39"/>
                  </a:solidFill>
                  <a:effectLst/>
                  <a:uLnTx/>
                  <a:uFillTx/>
                  <a:latin typeface="メイリオ" panose="020B0604030504040204" pitchFamily="50" charset="-128"/>
                  <a:ea typeface="メイリオ" panose="020B0604030504040204" pitchFamily="50" charset="-128"/>
                </a:endParaRPr>
              </a:p>
            </p:txBody>
          </p:sp>
        </p:grpSp>
      </p:grpSp>
      <p:grpSp>
        <p:nvGrpSpPr>
          <p:cNvPr id="265" name="グループ化 264">
            <a:extLst>
              <a:ext uri="{FF2B5EF4-FFF2-40B4-BE49-F238E27FC236}">
                <a16:creationId xmlns:a16="http://schemas.microsoft.com/office/drawing/2014/main" id="{70B576DD-71FE-4CF6-B2FD-05E7B78F1E00}"/>
              </a:ext>
            </a:extLst>
          </p:cNvPr>
          <p:cNvGrpSpPr/>
          <p:nvPr/>
        </p:nvGrpSpPr>
        <p:grpSpPr>
          <a:xfrm>
            <a:off x="6294443" y="5238921"/>
            <a:ext cx="497815" cy="429157"/>
            <a:chOff x="5304193" y="5179154"/>
            <a:chExt cx="468712" cy="397691"/>
          </a:xfrm>
        </p:grpSpPr>
        <p:grpSp>
          <p:nvGrpSpPr>
            <p:cNvPr id="302" name="グループ化 301">
              <a:extLst>
                <a:ext uri="{FF2B5EF4-FFF2-40B4-BE49-F238E27FC236}">
                  <a16:creationId xmlns:a16="http://schemas.microsoft.com/office/drawing/2014/main" id="{B696DA86-CA2A-44B3-8B4D-2849FD5486F0}"/>
                </a:ext>
              </a:extLst>
            </p:cNvPr>
            <p:cNvGrpSpPr/>
            <p:nvPr/>
          </p:nvGrpSpPr>
          <p:grpSpPr>
            <a:xfrm>
              <a:off x="5538848" y="5179154"/>
              <a:ext cx="234057" cy="397691"/>
              <a:chOff x="8331666" y="2409806"/>
              <a:chExt cx="335254" cy="569635"/>
            </a:xfrm>
          </p:grpSpPr>
          <p:pic>
            <p:nvPicPr>
              <p:cNvPr id="306" name="グラフィックス 114">
                <a:extLst>
                  <a:ext uri="{FF2B5EF4-FFF2-40B4-BE49-F238E27FC236}">
                    <a16:creationId xmlns:a16="http://schemas.microsoft.com/office/drawing/2014/main" id="{388AC1DB-E902-469F-A0F6-099CCA182D5F}"/>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331666" y="2409806"/>
                <a:ext cx="335254" cy="569635"/>
              </a:xfrm>
              <a:prstGeom prst="rect">
                <a:avLst/>
              </a:prstGeom>
            </p:spPr>
          </p:pic>
          <p:sp>
            <p:nvSpPr>
              <p:cNvPr id="307" name="タイトル 5">
                <a:extLst>
                  <a:ext uri="{FF2B5EF4-FFF2-40B4-BE49-F238E27FC236}">
                    <a16:creationId xmlns:a16="http://schemas.microsoft.com/office/drawing/2014/main" id="{742E4EE4-698F-4909-ABA9-17F5E47A2BC2}"/>
                  </a:ext>
                </a:extLst>
              </p:cNvPr>
              <p:cNvSpPr txBox="1">
                <a:spLocks/>
              </p:cNvSpPr>
              <p:nvPr/>
            </p:nvSpPr>
            <p:spPr>
              <a:xfrm>
                <a:off x="8392305" y="2545869"/>
                <a:ext cx="213964" cy="180000"/>
              </a:xfrm>
              <a:prstGeom prst="roundRect">
                <a:avLst>
                  <a:gd name="adj" fmla="val 4727"/>
                </a:avLst>
              </a:prstGeom>
              <a:solidFill>
                <a:srgbClr val="9F5E92"/>
              </a:solidFill>
            </p:spPr>
            <p:txBody>
              <a:bodyPr vert="horz" lIns="0" tIns="59881" rIns="0" bIns="35224" rtlCol="0" anchor="ctr">
                <a:noAutofit/>
              </a:bodyPr>
              <a:lstStyle>
                <a:lvl1pPr algn="l" defTabSz="914400" rtl="0" eaLnBrk="1" latinLnBrk="0" hangingPunct="1">
                  <a:lnSpc>
                    <a:spcPct val="90000"/>
                  </a:lnSpc>
                  <a:spcBef>
                    <a:spcPct val="0"/>
                  </a:spcBef>
                  <a:buNone/>
                  <a:defRPr kumimoji="1" lang="ja-JP" altLang="en-US" sz="2000" b="1" kern="1200" spc="100">
                    <a:solidFill>
                      <a:schemeClr val="bg1"/>
                    </a:solidFill>
                    <a:latin typeface="+mj-ea"/>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1" lang="en-US" altLang="ja-JP" sz="587"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j-cs"/>
                  </a:rPr>
                  <a:t>AD</a:t>
                </a:r>
              </a:p>
            </p:txBody>
          </p:sp>
          <p:sp>
            <p:nvSpPr>
              <p:cNvPr id="308" name="正方形/長方形 307">
                <a:extLst>
                  <a:ext uri="{FF2B5EF4-FFF2-40B4-BE49-F238E27FC236}">
                    <a16:creationId xmlns:a16="http://schemas.microsoft.com/office/drawing/2014/main" id="{03177ECC-78CF-4E95-852D-7C65CD27BDC5}"/>
                  </a:ext>
                </a:extLst>
              </p:cNvPr>
              <p:cNvSpPr/>
              <p:nvPr/>
            </p:nvSpPr>
            <p:spPr>
              <a:xfrm>
                <a:off x="8405863" y="2761128"/>
                <a:ext cx="186848" cy="28800"/>
              </a:xfrm>
              <a:prstGeom prst="rect">
                <a:avLst/>
              </a:prstGeom>
              <a:solidFill>
                <a:srgbClr val="A5A5A5">
                  <a:lumMod val="40000"/>
                  <a:lumOff val="60000"/>
                </a:srgbClr>
              </a:solidFill>
              <a:ln w="12700" cap="flat" cmpd="sng" algn="ctr">
                <a:noFill/>
                <a:prstDash val="solid"/>
                <a:miter lim="800000"/>
              </a:ln>
              <a:effectLst/>
            </p:spPr>
            <p:txBody>
              <a:bodyPr lIns="0" tIns="0" rIns="0" bIns="0" rtlCol="0" anchor="ctr"/>
              <a:lstStyle/>
              <a:p>
                <a:pPr marL="0" marR="0" lvl="0" indent="0" algn="ctr" defTabSz="829178" eaLnBrk="1" fontAlgn="auto" latinLnBrk="0" hangingPunct="1">
                  <a:lnSpc>
                    <a:spcPct val="100000"/>
                  </a:lnSpc>
                  <a:spcBef>
                    <a:spcPts val="0"/>
                  </a:spcBef>
                  <a:spcAft>
                    <a:spcPts val="0"/>
                  </a:spcAft>
                  <a:buClrTx/>
                  <a:buSzTx/>
                  <a:buFontTx/>
                  <a:buNone/>
                  <a:tabLst/>
                  <a:defRPr/>
                </a:pPr>
                <a:endParaRPr kumimoji="0" lang="ja-JP" altLang="en-US" sz="1370" b="0" i="0" u="none" strike="noStrike" kern="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309" name="正方形/長方形 308">
                <a:extLst>
                  <a:ext uri="{FF2B5EF4-FFF2-40B4-BE49-F238E27FC236}">
                    <a16:creationId xmlns:a16="http://schemas.microsoft.com/office/drawing/2014/main" id="{A2A96947-2E31-41C7-972E-13E8FFA2833B}"/>
                  </a:ext>
                </a:extLst>
              </p:cNvPr>
              <p:cNvSpPr/>
              <p:nvPr/>
            </p:nvSpPr>
            <p:spPr>
              <a:xfrm>
                <a:off x="8405863" y="2811528"/>
                <a:ext cx="186848" cy="28800"/>
              </a:xfrm>
              <a:prstGeom prst="rect">
                <a:avLst/>
              </a:prstGeom>
              <a:solidFill>
                <a:srgbClr val="A5A5A5">
                  <a:lumMod val="40000"/>
                  <a:lumOff val="60000"/>
                </a:srgbClr>
              </a:solidFill>
              <a:ln w="12700" cap="flat" cmpd="sng" algn="ctr">
                <a:noFill/>
                <a:prstDash val="solid"/>
                <a:miter lim="800000"/>
              </a:ln>
              <a:effectLst/>
            </p:spPr>
            <p:txBody>
              <a:bodyPr lIns="0" tIns="0" rIns="0" bIns="0" rtlCol="0" anchor="ctr"/>
              <a:lstStyle/>
              <a:p>
                <a:pPr marL="0" marR="0" lvl="0" indent="0" algn="ctr" defTabSz="829178" eaLnBrk="1" fontAlgn="auto" latinLnBrk="0" hangingPunct="1">
                  <a:lnSpc>
                    <a:spcPct val="100000"/>
                  </a:lnSpc>
                  <a:spcBef>
                    <a:spcPts val="0"/>
                  </a:spcBef>
                  <a:spcAft>
                    <a:spcPts val="0"/>
                  </a:spcAft>
                  <a:buClrTx/>
                  <a:buSzTx/>
                  <a:buFontTx/>
                  <a:buNone/>
                  <a:tabLst/>
                  <a:defRPr/>
                </a:pPr>
                <a:endParaRPr kumimoji="0" lang="ja-JP" altLang="en-US" sz="1370" b="0" i="0" u="none" strike="noStrike" kern="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grpSp>
        <p:grpSp>
          <p:nvGrpSpPr>
            <p:cNvPr id="303" name="グラフィックス 145">
              <a:extLst>
                <a:ext uri="{FF2B5EF4-FFF2-40B4-BE49-F238E27FC236}">
                  <a16:creationId xmlns:a16="http://schemas.microsoft.com/office/drawing/2014/main" id="{DDD93C5D-5E19-489D-99BF-3D93E9F70DDF}"/>
                </a:ext>
              </a:extLst>
            </p:cNvPr>
            <p:cNvGrpSpPr/>
            <p:nvPr/>
          </p:nvGrpSpPr>
          <p:grpSpPr>
            <a:xfrm>
              <a:off x="5304193" y="5315055"/>
              <a:ext cx="211605" cy="246872"/>
              <a:chOff x="3934116" y="5438554"/>
              <a:chExt cx="277714" cy="323999"/>
            </a:xfrm>
          </p:grpSpPr>
          <p:sp>
            <p:nvSpPr>
              <p:cNvPr id="304" name="フリーフォーム: 図形 154">
                <a:extLst>
                  <a:ext uri="{FF2B5EF4-FFF2-40B4-BE49-F238E27FC236}">
                    <a16:creationId xmlns:a16="http://schemas.microsoft.com/office/drawing/2014/main" id="{F4AC27EE-5873-4C07-976B-426355CF0B7A}"/>
                  </a:ext>
                </a:extLst>
              </p:cNvPr>
              <p:cNvSpPr/>
              <p:nvPr/>
            </p:nvSpPr>
            <p:spPr>
              <a:xfrm>
                <a:off x="3934116" y="5623696"/>
                <a:ext cx="277714" cy="138857"/>
              </a:xfrm>
              <a:custGeom>
                <a:avLst/>
                <a:gdLst>
                  <a:gd name="connsiteX0" fmla="*/ 138857 w 277714"/>
                  <a:gd name="connsiteY0" fmla="*/ 0 h 138857"/>
                  <a:gd name="connsiteX1" fmla="*/ 0 w 277714"/>
                  <a:gd name="connsiteY1" fmla="*/ 138857 h 138857"/>
                  <a:gd name="connsiteX2" fmla="*/ 277715 w 277714"/>
                  <a:gd name="connsiteY2" fmla="*/ 138857 h 138857"/>
                  <a:gd name="connsiteX3" fmla="*/ 138857 w 277714"/>
                  <a:gd name="connsiteY3" fmla="*/ 0 h 138857"/>
                </a:gdLst>
                <a:ahLst/>
                <a:cxnLst>
                  <a:cxn ang="0">
                    <a:pos x="connsiteX0" y="connsiteY0"/>
                  </a:cxn>
                  <a:cxn ang="0">
                    <a:pos x="connsiteX1" y="connsiteY1"/>
                  </a:cxn>
                  <a:cxn ang="0">
                    <a:pos x="connsiteX2" y="connsiteY2"/>
                  </a:cxn>
                  <a:cxn ang="0">
                    <a:pos x="connsiteX3" y="connsiteY3"/>
                  </a:cxn>
                </a:cxnLst>
                <a:rect l="l" t="t" r="r" b="b"/>
                <a:pathLst>
                  <a:path w="277714" h="138857">
                    <a:moveTo>
                      <a:pt x="138857" y="0"/>
                    </a:moveTo>
                    <a:cubicBezTo>
                      <a:pt x="62168" y="0"/>
                      <a:pt x="0" y="62167"/>
                      <a:pt x="0" y="138857"/>
                    </a:cubicBezTo>
                    <a:lnTo>
                      <a:pt x="277715" y="138857"/>
                    </a:lnTo>
                    <a:cubicBezTo>
                      <a:pt x="277715" y="62167"/>
                      <a:pt x="215547" y="0"/>
                      <a:pt x="138857" y="0"/>
                    </a:cubicBezTo>
                    <a:close/>
                  </a:path>
                </a:pathLst>
              </a:custGeom>
              <a:solidFill>
                <a:srgbClr val="444547"/>
              </a:solidFill>
              <a:ln w="2877" cap="flat">
                <a:noFill/>
                <a:prstDash val="solid"/>
                <a:miter/>
              </a:ln>
            </p:spPr>
            <p:txBody>
              <a:bodyPr rtlCol="0" anchor="ctr"/>
              <a:lstStyle/>
              <a:p>
                <a:pPr marL="0" marR="0" lvl="0" indent="0" defTabSz="829178" eaLnBrk="1" fontAlgn="auto" latinLnBrk="0" hangingPunct="1">
                  <a:lnSpc>
                    <a:spcPct val="100000"/>
                  </a:lnSpc>
                  <a:spcBef>
                    <a:spcPts val="0"/>
                  </a:spcBef>
                  <a:spcAft>
                    <a:spcPts val="0"/>
                  </a:spcAft>
                  <a:buClrTx/>
                  <a:buSzTx/>
                  <a:buFontTx/>
                  <a:buNone/>
                  <a:tabLst/>
                  <a:defRPr/>
                </a:pPr>
                <a:endParaRPr kumimoji="0" lang="ja-JP" altLang="en-US" sz="1761" b="0" i="0" u="none" strike="noStrike" kern="0" cap="none" spc="0" normalizeH="0" baseline="0" noProof="0">
                  <a:ln>
                    <a:noFill/>
                  </a:ln>
                  <a:solidFill>
                    <a:srgbClr val="393A39"/>
                  </a:solidFill>
                  <a:effectLst/>
                  <a:uLnTx/>
                  <a:uFillTx/>
                  <a:latin typeface="メイリオ" panose="020B0604030504040204" pitchFamily="50" charset="-128"/>
                  <a:ea typeface="メイリオ" panose="020B0604030504040204" pitchFamily="50" charset="-128"/>
                </a:endParaRPr>
              </a:p>
            </p:txBody>
          </p:sp>
          <p:sp>
            <p:nvSpPr>
              <p:cNvPr id="305" name="フリーフォーム: 図形 155">
                <a:extLst>
                  <a:ext uri="{FF2B5EF4-FFF2-40B4-BE49-F238E27FC236}">
                    <a16:creationId xmlns:a16="http://schemas.microsoft.com/office/drawing/2014/main" id="{663949AC-1861-43D6-9943-A8DD1F6EAD77}"/>
                  </a:ext>
                </a:extLst>
              </p:cNvPr>
              <p:cNvSpPr/>
              <p:nvPr/>
            </p:nvSpPr>
            <p:spPr>
              <a:xfrm>
                <a:off x="3991975" y="5438554"/>
                <a:ext cx="162000" cy="162000"/>
              </a:xfrm>
              <a:custGeom>
                <a:avLst/>
                <a:gdLst>
                  <a:gd name="connsiteX0" fmla="*/ 162000 w 162000"/>
                  <a:gd name="connsiteY0" fmla="*/ 81000 h 162000"/>
                  <a:gd name="connsiteX1" fmla="*/ 81000 w 162000"/>
                  <a:gd name="connsiteY1" fmla="*/ 162000 h 162000"/>
                  <a:gd name="connsiteX2" fmla="*/ 0 w 162000"/>
                  <a:gd name="connsiteY2" fmla="*/ 81000 h 162000"/>
                  <a:gd name="connsiteX3" fmla="*/ 81000 w 162000"/>
                  <a:gd name="connsiteY3" fmla="*/ 0 h 162000"/>
                  <a:gd name="connsiteX4" fmla="*/ 162000 w 162000"/>
                  <a:gd name="connsiteY4" fmla="*/ 81000 h 16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 h="162000">
                    <a:moveTo>
                      <a:pt x="162000" y="81000"/>
                    </a:moveTo>
                    <a:cubicBezTo>
                      <a:pt x="162000" y="125735"/>
                      <a:pt x="125735" y="162000"/>
                      <a:pt x="81000" y="162000"/>
                    </a:cubicBezTo>
                    <a:cubicBezTo>
                      <a:pt x="36265" y="162000"/>
                      <a:pt x="0" y="125735"/>
                      <a:pt x="0" y="81000"/>
                    </a:cubicBezTo>
                    <a:cubicBezTo>
                      <a:pt x="0" y="36265"/>
                      <a:pt x="36265" y="0"/>
                      <a:pt x="81000" y="0"/>
                    </a:cubicBezTo>
                    <a:cubicBezTo>
                      <a:pt x="125735" y="0"/>
                      <a:pt x="162000" y="36265"/>
                      <a:pt x="162000" y="81000"/>
                    </a:cubicBezTo>
                    <a:close/>
                  </a:path>
                </a:pathLst>
              </a:custGeom>
              <a:solidFill>
                <a:srgbClr val="444547"/>
              </a:solidFill>
              <a:ln w="2877" cap="flat">
                <a:noFill/>
                <a:prstDash val="solid"/>
                <a:miter/>
              </a:ln>
            </p:spPr>
            <p:txBody>
              <a:bodyPr rtlCol="0" anchor="ctr"/>
              <a:lstStyle/>
              <a:p>
                <a:pPr marL="0" marR="0" lvl="0" indent="0" defTabSz="829178" eaLnBrk="1" fontAlgn="auto" latinLnBrk="0" hangingPunct="1">
                  <a:lnSpc>
                    <a:spcPct val="100000"/>
                  </a:lnSpc>
                  <a:spcBef>
                    <a:spcPts val="0"/>
                  </a:spcBef>
                  <a:spcAft>
                    <a:spcPts val="0"/>
                  </a:spcAft>
                  <a:buClrTx/>
                  <a:buSzTx/>
                  <a:buFontTx/>
                  <a:buNone/>
                  <a:tabLst/>
                  <a:defRPr/>
                </a:pPr>
                <a:endParaRPr kumimoji="0" lang="ja-JP" altLang="en-US" sz="1761" b="0" i="0" u="none" strike="noStrike" kern="0" cap="none" spc="0" normalizeH="0" baseline="0" noProof="0">
                  <a:ln>
                    <a:noFill/>
                  </a:ln>
                  <a:solidFill>
                    <a:srgbClr val="393A39"/>
                  </a:solidFill>
                  <a:effectLst/>
                  <a:uLnTx/>
                  <a:uFillTx/>
                  <a:latin typeface="メイリオ" panose="020B0604030504040204" pitchFamily="50" charset="-128"/>
                  <a:ea typeface="メイリオ" panose="020B0604030504040204" pitchFamily="50" charset="-128"/>
                </a:endParaRPr>
              </a:p>
            </p:txBody>
          </p:sp>
        </p:grpSp>
      </p:grpSp>
      <p:sp>
        <p:nvSpPr>
          <p:cNvPr id="266" name="テキスト ボックス 265">
            <a:extLst>
              <a:ext uri="{FF2B5EF4-FFF2-40B4-BE49-F238E27FC236}">
                <a16:creationId xmlns:a16="http://schemas.microsoft.com/office/drawing/2014/main" id="{FC4A62B9-FC3A-4637-ABA9-E007EAF9B74D}"/>
              </a:ext>
            </a:extLst>
          </p:cNvPr>
          <p:cNvSpPr txBox="1"/>
          <p:nvPr/>
        </p:nvSpPr>
        <p:spPr>
          <a:xfrm>
            <a:off x="4824707" y="5866705"/>
            <a:ext cx="2193474" cy="582725"/>
          </a:xfrm>
          <a:prstGeom prst="roundRect">
            <a:avLst>
              <a:gd name="adj" fmla="val 3092"/>
            </a:avLst>
          </a:prstGeom>
          <a:solidFill>
            <a:srgbClr val="A5A5A5">
              <a:lumMod val="20000"/>
              <a:lumOff val="80000"/>
            </a:srgbClr>
          </a:solidFill>
        </p:spPr>
        <p:txBody>
          <a:bodyPr wrap="square" lIns="0" tIns="0" rIns="0" bIns="0" rtlCol="0" anchor="ctr" anchorCtr="0">
            <a:noAutofit/>
          </a:bodyPr>
          <a:lstStyle>
            <a:defPPr>
              <a:defRPr lang="ja-JP"/>
            </a:defPPr>
            <a:lvl1pPr>
              <a:lnSpc>
                <a:spcPct val="120000"/>
              </a:lnSpc>
              <a:spcAft>
                <a:spcPts val="600"/>
              </a:spcAft>
              <a:defRPr sz="1050" b="1">
                <a:latin typeface="+mn-ea"/>
              </a:defRPr>
            </a:lvl1pPr>
          </a:lstStyle>
          <a:p>
            <a:pPr marL="0" marR="0" lvl="0" indent="0" algn="ctr" defTabSz="829178" eaLnBrk="1" fontAlgn="auto" latinLnBrk="0" hangingPunct="1">
              <a:lnSpc>
                <a:spcPct val="110000"/>
              </a:lnSpc>
              <a:spcBef>
                <a:spcPts val="0"/>
              </a:spcBef>
              <a:spcAft>
                <a:spcPts val="0"/>
              </a:spcAft>
              <a:buClrTx/>
              <a:buSzTx/>
              <a:buFontTx/>
              <a:buNone/>
              <a:tabLst/>
              <a:defRPr/>
            </a:pPr>
            <a:r>
              <a:rPr kumimoji="0" lang="ja-JP" altLang="en-US" sz="783" b="1"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rPr>
              <a:t>番組／</a:t>
            </a:r>
            <a:r>
              <a:rPr kumimoji="0" lang="en-US" altLang="ja-JP" sz="783" b="1"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rPr>
              <a:t>CM</a:t>
            </a:r>
            <a:r>
              <a:rPr kumimoji="0" lang="ja-JP" altLang="en-US" sz="783" b="1"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rPr>
              <a:t>視聴データを集約し、</a:t>
            </a:r>
            <a:br>
              <a:rPr kumimoji="0" lang="en-US" altLang="ja-JP" sz="783" b="1"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rPr>
            </a:br>
            <a:r>
              <a:rPr kumimoji="0" lang="en-US" altLang="ja-JP" sz="783" b="1" i="0" u="none" strike="noStrike" kern="0" cap="none" spc="0" normalizeH="0" baseline="0" noProof="0" dirty="0" err="1">
                <a:ln>
                  <a:noFill/>
                </a:ln>
                <a:solidFill>
                  <a:srgbClr val="393A39"/>
                </a:solidFill>
                <a:effectLst/>
                <a:uLnTx/>
                <a:uFillTx/>
                <a:latin typeface="メイリオ" panose="020B0604030504040204" pitchFamily="50" charset="-128"/>
                <a:ea typeface="メイリオ" panose="020B0604030504040204" pitchFamily="50" charset="-128"/>
              </a:rPr>
              <a:t>TVBridge</a:t>
            </a:r>
            <a:r>
              <a:rPr kumimoji="0" lang="en-US" altLang="ja-JP" sz="783" b="1"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rPr>
              <a:t> Ads</a:t>
            </a:r>
            <a:r>
              <a:rPr kumimoji="0" lang="ja-JP" altLang="en-US" sz="783" b="1"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rPr>
              <a:t>経由で</a:t>
            </a:r>
            <a:br>
              <a:rPr kumimoji="0" lang="en-US" altLang="ja-JP" sz="783" b="1"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rPr>
            </a:br>
            <a:r>
              <a:rPr kumimoji="0" lang="ja-JP" altLang="en-US" sz="783" b="1"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rPr>
              <a:t>視聴ユーザーのデバイスへ広告配信</a:t>
            </a:r>
          </a:p>
        </p:txBody>
      </p:sp>
      <p:cxnSp>
        <p:nvCxnSpPr>
          <p:cNvPr id="267" name="直線矢印コネクタ 266">
            <a:extLst>
              <a:ext uri="{FF2B5EF4-FFF2-40B4-BE49-F238E27FC236}">
                <a16:creationId xmlns:a16="http://schemas.microsoft.com/office/drawing/2014/main" id="{F5E3EABF-66A1-4ADA-BA01-C95F3251F6B7}"/>
              </a:ext>
            </a:extLst>
          </p:cNvPr>
          <p:cNvCxnSpPr>
            <a:cxnSpLocks/>
          </p:cNvCxnSpPr>
          <p:nvPr/>
        </p:nvCxnSpPr>
        <p:spPr>
          <a:xfrm flipH="1">
            <a:off x="5462608" y="4958917"/>
            <a:ext cx="152941" cy="233091"/>
          </a:xfrm>
          <a:prstGeom prst="straightConnector1">
            <a:avLst/>
          </a:prstGeom>
          <a:noFill/>
          <a:ln w="19050" cap="flat" cmpd="sng" algn="ctr">
            <a:solidFill>
              <a:srgbClr val="444547"/>
            </a:solidFill>
            <a:prstDash val="solid"/>
            <a:miter lim="800000"/>
            <a:tailEnd type="arrow" w="lg" len="med"/>
          </a:ln>
          <a:effectLst/>
        </p:spPr>
      </p:cxnSp>
      <p:cxnSp>
        <p:nvCxnSpPr>
          <p:cNvPr id="268" name="直線矢印コネクタ 267">
            <a:extLst>
              <a:ext uri="{FF2B5EF4-FFF2-40B4-BE49-F238E27FC236}">
                <a16:creationId xmlns:a16="http://schemas.microsoft.com/office/drawing/2014/main" id="{58EB6EA9-1748-429B-9C0F-4661FACD12A2}"/>
              </a:ext>
            </a:extLst>
          </p:cNvPr>
          <p:cNvCxnSpPr>
            <a:cxnSpLocks/>
          </p:cNvCxnSpPr>
          <p:nvPr/>
        </p:nvCxnSpPr>
        <p:spPr>
          <a:xfrm>
            <a:off x="6227338" y="4958917"/>
            <a:ext cx="152941" cy="233091"/>
          </a:xfrm>
          <a:prstGeom prst="straightConnector1">
            <a:avLst/>
          </a:prstGeom>
          <a:noFill/>
          <a:ln w="19050" cap="flat" cmpd="sng" algn="ctr">
            <a:solidFill>
              <a:srgbClr val="444547"/>
            </a:solidFill>
            <a:prstDash val="solid"/>
            <a:miter lim="800000"/>
            <a:tailEnd type="arrow" w="lg" len="med"/>
          </a:ln>
          <a:effectLst/>
        </p:spPr>
      </p:cxnSp>
      <p:grpSp>
        <p:nvGrpSpPr>
          <p:cNvPr id="269" name="グループ化 268">
            <a:extLst>
              <a:ext uri="{FF2B5EF4-FFF2-40B4-BE49-F238E27FC236}">
                <a16:creationId xmlns:a16="http://schemas.microsoft.com/office/drawing/2014/main" id="{2EC7D74D-FE43-43AB-A95A-92D419539843}"/>
              </a:ext>
            </a:extLst>
          </p:cNvPr>
          <p:cNvGrpSpPr/>
          <p:nvPr/>
        </p:nvGrpSpPr>
        <p:grpSpPr>
          <a:xfrm>
            <a:off x="6161162" y="2910007"/>
            <a:ext cx="772398" cy="660120"/>
            <a:chOff x="5166513" y="3056332"/>
            <a:chExt cx="727242" cy="611719"/>
          </a:xfrm>
        </p:grpSpPr>
        <p:sp>
          <p:nvSpPr>
            <p:cNvPr id="294" name="乗算記号 293">
              <a:extLst>
                <a:ext uri="{FF2B5EF4-FFF2-40B4-BE49-F238E27FC236}">
                  <a16:creationId xmlns:a16="http://schemas.microsoft.com/office/drawing/2014/main" id="{97DF0184-843B-4EA5-A5AE-11EF27F69085}"/>
                </a:ext>
              </a:extLst>
            </p:cNvPr>
            <p:cNvSpPr/>
            <p:nvPr/>
          </p:nvSpPr>
          <p:spPr>
            <a:xfrm>
              <a:off x="5536863" y="3056332"/>
              <a:ext cx="218964" cy="218964"/>
            </a:xfrm>
            <a:prstGeom prst="mathMultiply">
              <a:avLst>
                <a:gd name="adj1" fmla="val 15034"/>
              </a:avLst>
            </a:prstGeom>
            <a:solidFill>
              <a:srgbClr val="A5A5A5"/>
            </a:solidFill>
            <a:ln w="12700" cap="flat" cmpd="sng" algn="ctr">
              <a:solidFill>
                <a:sysClr val="window" lastClr="FFFFFF"/>
              </a:solidFill>
              <a:prstDash val="solid"/>
              <a:miter lim="800000"/>
            </a:ln>
            <a:effectLst/>
          </p:spPr>
          <p:txBody>
            <a:bodyPr lIns="0" tIns="0" rIns="0" bIns="0" rtlCol="0" anchor="ctr"/>
            <a:lstStyle/>
            <a:p>
              <a:pPr marL="0" marR="0" lvl="0" indent="0" algn="ctr" defTabSz="829178" eaLnBrk="1" fontAlgn="auto" latinLnBrk="0" hangingPunct="1">
                <a:lnSpc>
                  <a:spcPct val="100000"/>
                </a:lnSpc>
                <a:spcBef>
                  <a:spcPts val="0"/>
                </a:spcBef>
                <a:spcAft>
                  <a:spcPts val="0"/>
                </a:spcAft>
                <a:buClrTx/>
                <a:buSzTx/>
                <a:buFontTx/>
                <a:buNone/>
                <a:tabLst/>
                <a:defRPr/>
              </a:pPr>
              <a:endParaRPr kumimoji="0" lang="ja-JP" altLang="en-US" sz="137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grpSp>
          <p:nvGrpSpPr>
            <p:cNvPr id="295" name="グループ化 294">
              <a:extLst>
                <a:ext uri="{FF2B5EF4-FFF2-40B4-BE49-F238E27FC236}">
                  <a16:creationId xmlns:a16="http://schemas.microsoft.com/office/drawing/2014/main" id="{772499CB-124A-478E-86B8-413286BA9D7D}"/>
                </a:ext>
              </a:extLst>
            </p:cNvPr>
            <p:cNvGrpSpPr/>
            <p:nvPr/>
          </p:nvGrpSpPr>
          <p:grpSpPr>
            <a:xfrm>
              <a:off x="5166513" y="3303864"/>
              <a:ext cx="727242" cy="364187"/>
              <a:chOff x="5140813" y="3303864"/>
              <a:chExt cx="727242" cy="364187"/>
            </a:xfrm>
          </p:grpSpPr>
          <p:grpSp>
            <p:nvGrpSpPr>
              <p:cNvPr id="296" name="グループ化 295">
                <a:extLst>
                  <a:ext uri="{FF2B5EF4-FFF2-40B4-BE49-F238E27FC236}">
                    <a16:creationId xmlns:a16="http://schemas.microsoft.com/office/drawing/2014/main" id="{F64C2DBF-3F41-434C-907C-E9A04FE73E83}"/>
                  </a:ext>
                </a:extLst>
              </p:cNvPr>
              <p:cNvGrpSpPr/>
              <p:nvPr/>
            </p:nvGrpSpPr>
            <p:grpSpPr>
              <a:xfrm>
                <a:off x="5385821" y="3303864"/>
                <a:ext cx="482234" cy="364187"/>
                <a:chOff x="5072941" y="3337733"/>
                <a:chExt cx="581149" cy="438888"/>
              </a:xfrm>
            </p:grpSpPr>
            <p:pic>
              <p:nvPicPr>
                <p:cNvPr id="300" name="グラフィックス 104">
                  <a:extLst>
                    <a:ext uri="{FF2B5EF4-FFF2-40B4-BE49-F238E27FC236}">
                      <a16:creationId xmlns:a16="http://schemas.microsoft.com/office/drawing/2014/main" id="{9887F195-A800-4673-9D6D-3B96F12C87EF}"/>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72941" y="3337733"/>
                  <a:ext cx="581149" cy="438888"/>
                </a:xfrm>
                <a:prstGeom prst="rect">
                  <a:avLst/>
                </a:prstGeom>
              </p:spPr>
            </p:pic>
            <p:sp>
              <p:nvSpPr>
                <p:cNvPr id="301" name="タイトル 5">
                  <a:extLst>
                    <a:ext uri="{FF2B5EF4-FFF2-40B4-BE49-F238E27FC236}">
                      <a16:creationId xmlns:a16="http://schemas.microsoft.com/office/drawing/2014/main" id="{87017BEF-DD33-412A-BA61-86A891B779C1}"/>
                    </a:ext>
                  </a:extLst>
                </p:cNvPr>
                <p:cNvSpPr txBox="1">
                  <a:spLocks/>
                </p:cNvSpPr>
                <p:nvPr/>
              </p:nvSpPr>
              <p:spPr>
                <a:xfrm>
                  <a:off x="5160176" y="3407743"/>
                  <a:ext cx="406674" cy="225930"/>
                </a:xfrm>
                <a:prstGeom prst="roundRect">
                  <a:avLst>
                    <a:gd name="adj" fmla="val 4727"/>
                  </a:avLst>
                </a:prstGeom>
                <a:solidFill>
                  <a:sysClr val="window" lastClr="FFFFFF"/>
                </a:solidFill>
              </p:spPr>
              <p:txBody>
                <a:bodyPr vert="horz" lIns="0" tIns="59881" rIns="0" bIns="35224" rtlCol="0" anchor="ctr">
                  <a:noAutofit/>
                </a:bodyPr>
                <a:lstStyle>
                  <a:lvl1pPr algn="l" defTabSz="914400" rtl="0" eaLnBrk="1" latinLnBrk="0" hangingPunct="1">
                    <a:lnSpc>
                      <a:spcPct val="90000"/>
                    </a:lnSpc>
                    <a:spcBef>
                      <a:spcPct val="0"/>
                    </a:spcBef>
                    <a:buNone/>
                    <a:defRPr kumimoji="1" lang="ja-JP" altLang="en-US" sz="2000" b="1" kern="1200" spc="100">
                      <a:solidFill>
                        <a:schemeClr val="bg1"/>
                      </a:solidFill>
                      <a:latin typeface="+mj-ea"/>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1" lang="ja-JP" altLang="en-US" sz="783" b="1" i="0" u="none" strike="noStrike" kern="120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cs typeface="+mj-cs"/>
                    </a:rPr>
                    <a:t>番組</a:t>
                  </a:r>
                </a:p>
              </p:txBody>
            </p:sp>
          </p:grpSp>
          <p:grpSp>
            <p:nvGrpSpPr>
              <p:cNvPr id="297" name="グループ化 296">
                <a:extLst>
                  <a:ext uri="{FF2B5EF4-FFF2-40B4-BE49-F238E27FC236}">
                    <a16:creationId xmlns:a16="http://schemas.microsoft.com/office/drawing/2014/main" id="{34373CBD-B6EA-4809-993D-AC531668E1E7}"/>
                  </a:ext>
                </a:extLst>
              </p:cNvPr>
              <p:cNvGrpSpPr/>
              <p:nvPr/>
            </p:nvGrpSpPr>
            <p:grpSpPr>
              <a:xfrm>
                <a:off x="5140813" y="3411167"/>
                <a:ext cx="211605" cy="246872"/>
                <a:chOff x="5402346" y="5404165"/>
                <a:chExt cx="265854" cy="310162"/>
              </a:xfrm>
            </p:grpSpPr>
            <p:sp>
              <p:nvSpPr>
                <p:cNvPr id="298" name="フリーフォーム: 図形 181">
                  <a:extLst>
                    <a:ext uri="{FF2B5EF4-FFF2-40B4-BE49-F238E27FC236}">
                      <a16:creationId xmlns:a16="http://schemas.microsoft.com/office/drawing/2014/main" id="{3093ECD7-1161-4305-9EB1-8119135301E4}"/>
                    </a:ext>
                  </a:extLst>
                </p:cNvPr>
                <p:cNvSpPr/>
                <p:nvPr/>
              </p:nvSpPr>
              <p:spPr>
                <a:xfrm>
                  <a:off x="5402346" y="5581400"/>
                  <a:ext cx="265854" cy="132927"/>
                </a:xfrm>
                <a:custGeom>
                  <a:avLst/>
                  <a:gdLst>
                    <a:gd name="connsiteX0" fmla="*/ 138857 w 277714"/>
                    <a:gd name="connsiteY0" fmla="*/ 0 h 138857"/>
                    <a:gd name="connsiteX1" fmla="*/ 0 w 277714"/>
                    <a:gd name="connsiteY1" fmla="*/ 138857 h 138857"/>
                    <a:gd name="connsiteX2" fmla="*/ 277715 w 277714"/>
                    <a:gd name="connsiteY2" fmla="*/ 138857 h 138857"/>
                    <a:gd name="connsiteX3" fmla="*/ 138857 w 277714"/>
                    <a:gd name="connsiteY3" fmla="*/ 0 h 138857"/>
                  </a:gdLst>
                  <a:ahLst/>
                  <a:cxnLst>
                    <a:cxn ang="0">
                      <a:pos x="connsiteX0" y="connsiteY0"/>
                    </a:cxn>
                    <a:cxn ang="0">
                      <a:pos x="connsiteX1" y="connsiteY1"/>
                    </a:cxn>
                    <a:cxn ang="0">
                      <a:pos x="connsiteX2" y="connsiteY2"/>
                    </a:cxn>
                    <a:cxn ang="0">
                      <a:pos x="connsiteX3" y="connsiteY3"/>
                    </a:cxn>
                  </a:cxnLst>
                  <a:rect l="l" t="t" r="r" b="b"/>
                  <a:pathLst>
                    <a:path w="277714" h="138857">
                      <a:moveTo>
                        <a:pt x="138857" y="0"/>
                      </a:moveTo>
                      <a:cubicBezTo>
                        <a:pt x="62168" y="0"/>
                        <a:pt x="0" y="62167"/>
                        <a:pt x="0" y="138857"/>
                      </a:cubicBezTo>
                      <a:lnTo>
                        <a:pt x="277715" y="138857"/>
                      </a:lnTo>
                      <a:cubicBezTo>
                        <a:pt x="277715" y="62167"/>
                        <a:pt x="215547" y="0"/>
                        <a:pt x="138857" y="0"/>
                      </a:cubicBezTo>
                      <a:close/>
                    </a:path>
                  </a:pathLst>
                </a:custGeom>
                <a:solidFill>
                  <a:srgbClr val="444547"/>
                </a:solidFill>
                <a:ln w="2877" cap="flat">
                  <a:noFill/>
                  <a:prstDash val="solid"/>
                  <a:miter/>
                </a:ln>
              </p:spPr>
              <p:txBody>
                <a:bodyPr rtlCol="0" anchor="ctr"/>
                <a:lstStyle/>
                <a:p>
                  <a:pPr marL="0" marR="0" lvl="0" indent="0" defTabSz="829178" eaLnBrk="1" fontAlgn="auto" latinLnBrk="0" hangingPunct="1">
                    <a:lnSpc>
                      <a:spcPct val="100000"/>
                    </a:lnSpc>
                    <a:spcBef>
                      <a:spcPts val="0"/>
                    </a:spcBef>
                    <a:spcAft>
                      <a:spcPts val="0"/>
                    </a:spcAft>
                    <a:buClrTx/>
                    <a:buSzTx/>
                    <a:buFontTx/>
                    <a:buNone/>
                    <a:tabLst/>
                    <a:defRPr/>
                  </a:pPr>
                  <a:endParaRPr kumimoji="0" lang="ja-JP" altLang="en-US" sz="1761" b="0" i="0" u="none" strike="noStrike" kern="0" cap="none" spc="0" normalizeH="0" baseline="0" noProof="0">
                    <a:ln>
                      <a:noFill/>
                    </a:ln>
                    <a:solidFill>
                      <a:srgbClr val="393A39"/>
                    </a:solidFill>
                    <a:effectLst/>
                    <a:uLnTx/>
                    <a:uFillTx/>
                    <a:latin typeface="メイリオ" panose="020B0604030504040204" pitchFamily="50" charset="-128"/>
                    <a:ea typeface="メイリオ" panose="020B0604030504040204" pitchFamily="50" charset="-128"/>
                  </a:endParaRPr>
                </a:p>
              </p:txBody>
            </p:sp>
            <p:sp>
              <p:nvSpPr>
                <p:cNvPr id="299" name="フリーフォーム: 図形 183">
                  <a:extLst>
                    <a:ext uri="{FF2B5EF4-FFF2-40B4-BE49-F238E27FC236}">
                      <a16:creationId xmlns:a16="http://schemas.microsoft.com/office/drawing/2014/main" id="{6F82D111-3FC3-4D6C-AAE3-C1A069F6166F}"/>
                    </a:ext>
                  </a:extLst>
                </p:cNvPr>
                <p:cNvSpPr/>
                <p:nvPr/>
              </p:nvSpPr>
              <p:spPr>
                <a:xfrm>
                  <a:off x="5457732" y="5404165"/>
                  <a:ext cx="155082" cy="155081"/>
                </a:xfrm>
                <a:custGeom>
                  <a:avLst/>
                  <a:gdLst>
                    <a:gd name="connsiteX0" fmla="*/ 162000 w 162000"/>
                    <a:gd name="connsiteY0" fmla="*/ 81000 h 162000"/>
                    <a:gd name="connsiteX1" fmla="*/ 81000 w 162000"/>
                    <a:gd name="connsiteY1" fmla="*/ 162000 h 162000"/>
                    <a:gd name="connsiteX2" fmla="*/ 0 w 162000"/>
                    <a:gd name="connsiteY2" fmla="*/ 81000 h 162000"/>
                    <a:gd name="connsiteX3" fmla="*/ 81000 w 162000"/>
                    <a:gd name="connsiteY3" fmla="*/ 0 h 162000"/>
                    <a:gd name="connsiteX4" fmla="*/ 162000 w 162000"/>
                    <a:gd name="connsiteY4" fmla="*/ 81000 h 16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 h="162000">
                      <a:moveTo>
                        <a:pt x="162000" y="81000"/>
                      </a:moveTo>
                      <a:cubicBezTo>
                        <a:pt x="162000" y="125735"/>
                        <a:pt x="125735" y="162000"/>
                        <a:pt x="81000" y="162000"/>
                      </a:cubicBezTo>
                      <a:cubicBezTo>
                        <a:pt x="36265" y="162000"/>
                        <a:pt x="0" y="125735"/>
                        <a:pt x="0" y="81000"/>
                      </a:cubicBezTo>
                      <a:cubicBezTo>
                        <a:pt x="0" y="36265"/>
                        <a:pt x="36265" y="0"/>
                        <a:pt x="81000" y="0"/>
                      </a:cubicBezTo>
                      <a:cubicBezTo>
                        <a:pt x="125735" y="0"/>
                        <a:pt x="162000" y="36265"/>
                        <a:pt x="162000" y="81000"/>
                      </a:cubicBezTo>
                      <a:close/>
                    </a:path>
                  </a:pathLst>
                </a:custGeom>
                <a:solidFill>
                  <a:srgbClr val="444547"/>
                </a:solidFill>
                <a:ln w="2877" cap="flat">
                  <a:noFill/>
                  <a:prstDash val="solid"/>
                  <a:miter/>
                </a:ln>
              </p:spPr>
              <p:txBody>
                <a:bodyPr rtlCol="0" anchor="ctr"/>
                <a:lstStyle/>
                <a:p>
                  <a:pPr marL="0" marR="0" lvl="0" indent="0" defTabSz="829178" eaLnBrk="1" fontAlgn="auto" latinLnBrk="0" hangingPunct="1">
                    <a:lnSpc>
                      <a:spcPct val="100000"/>
                    </a:lnSpc>
                    <a:spcBef>
                      <a:spcPts val="0"/>
                    </a:spcBef>
                    <a:spcAft>
                      <a:spcPts val="0"/>
                    </a:spcAft>
                    <a:buClrTx/>
                    <a:buSzTx/>
                    <a:buFontTx/>
                    <a:buNone/>
                    <a:tabLst/>
                    <a:defRPr/>
                  </a:pPr>
                  <a:endParaRPr kumimoji="0" lang="ja-JP" altLang="en-US" sz="1761" b="0" i="0" u="none" strike="noStrike" kern="0" cap="none" spc="0" normalizeH="0" baseline="0" noProof="0">
                    <a:ln>
                      <a:noFill/>
                    </a:ln>
                    <a:solidFill>
                      <a:srgbClr val="393A39"/>
                    </a:solidFill>
                    <a:effectLst/>
                    <a:uLnTx/>
                    <a:uFillTx/>
                    <a:latin typeface="メイリオ" panose="020B0604030504040204" pitchFamily="50" charset="-128"/>
                    <a:ea typeface="メイリオ" panose="020B0604030504040204" pitchFamily="50" charset="-128"/>
                  </a:endParaRPr>
                </a:p>
              </p:txBody>
            </p:sp>
          </p:grpSp>
        </p:grpSp>
      </p:grpSp>
      <p:grpSp>
        <p:nvGrpSpPr>
          <p:cNvPr id="270" name="グループ化 269">
            <a:extLst>
              <a:ext uri="{FF2B5EF4-FFF2-40B4-BE49-F238E27FC236}">
                <a16:creationId xmlns:a16="http://schemas.microsoft.com/office/drawing/2014/main" id="{0084DE79-6246-42F7-A91C-50F017FAB559}"/>
              </a:ext>
            </a:extLst>
          </p:cNvPr>
          <p:cNvGrpSpPr/>
          <p:nvPr/>
        </p:nvGrpSpPr>
        <p:grpSpPr>
          <a:xfrm>
            <a:off x="4974069" y="2957793"/>
            <a:ext cx="775364" cy="612334"/>
            <a:chOff x="4012243" y="3100614"/>
            <a:chExt cx="730036" cy="567437"/>
          </a:xfrm>
        </p:grpSpPr>
        <p:sp>
          <p:nvSpPr>
            <p:cNvPr id="286" name="楕円 123">
              <a:extLst>
                <a:ext uri="{FF2B5EF4-FFF2-40B4-BE49-F238E27FC236}">
                  <a16:creationId xmlns:a16="http://schemas.microsoft.com/office/drawing/2014/main" id="{F0E95D70-DC08-4DD9-81C6-F667EAC07960}"/>
                </a:ext>
              </a:extLst>
            </p:cNvPr>
            <p:cNvSpPr/>
            <p:nvPr/>
          </p:nvSpPr>
          <p:spPr>
            <a:xfrm>
              <a:off x="4425185" y="3100614"/>
              <a:ext cx="130400" cy="130400"/>
            </a:xfrm>
            <a:prstGeom prst="ellipse">
              <a:avLst/>
            </a:prstGeom>
            <a:solidFill>
              <a:sysClr val="window" lastClr="FFFFFF"/>
            </a:solidFill>
            <a:ln w="19050" cap="flat" cmpd="sng" algn="ctr">
              <a:solidFill>
                <a:srgbClr val="9F5E92"/>
              </a:solidFill>
              <a:prstDash val="solid"/>
              <a:miter lim="800000"/>
            </a:ln>
            <a:effectLst/>
          </p:spPr>
          <p:txBody>
            <a:bodyPr lIns="0" tIns="0" rIns="0" bIns="0" rtlCol="0" anchor="ctr"/>
            <a:lstStyle/>
            <a:p>
              <a:pPr marL="0" marR="0" lvl="0" indent="0" algn="ctr" defTabSz="829178" eaLnBrk="1" fontAlgn="auto" latinLnBrk="0" hangingPunct="1">
                <a:lnSpc>
                  <a:spcPct val="100000"/>
                </a:lnSpc>
                <a:spcBef>
                  <a:spcPts val="0"/>
                </a:spcBef>
                <a:spcAft>
                  <a:spcPts val="0"/>
                </a:spcAft>
                <a:buClrTx/>
                <a:buSzTx/>
                <a:buFontTx/>
                <a:buNone/>
                <a:tabLst/>
                <a:defRPr/>
              </a:pPr>
              <a:endParaRPr kumimoji="0" lang="ja-JP" altLang="en-US" sz="1370" b="0" i="0" u="none" strike="noStrike" kern="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grpSp>
          <p:nvGrpSpPr>
            <p:cNvPr id="287" name="グループ化 286">
              <a:extLst>
                <a:ext uri="{FF2B5EF4-FFF2-40B4-BE49-F238E27FC236}">
                  <a16:creationId xmlns:a16="http://schemas.microsoft.com/office/drawing/2014/main" id="{84F54735-F41E-440F-B043-E48A4A0A78D6}"/>
                </a:ext>
              </a:extLst>
            </p:cNvPr>
            <p:cNvGrpSpPr/>
            <p:nvPr/>
          </p:nvGrpSpPr>
          <p:grpSpPr>
            <a:xfrm>
              <a:off x="4012243" y="3303864"/>
              <a:ext cx="730036" cy="364187"/>
              <a:chOff x="4024531" y="3303864"/>
              <a:chExt cx="730036" cy="364187"/>
            </a:xfrm>
          </p:grpSpPr>
          <p:grpSp>
            <p:nvGrpSpPr>
              <p:cNvPr id="288" name="グループ化 287">
                <a:extLst>
                  <a:ext uri="{FF2B5EF4-FFF2-40B4-BE49-F238E27FC236}">
                    <a16:creationId xmlns:a16="http://schemas.microsoft.com/office/drawing/2014/main" id="{7D5B2FAD-5455-4808-B344-AE571B3D1F9D}"/>
                  </a:ext>
                </a:extLst>
              </p:cNvPr>
              <p:cNvGrpSpPr/>
              <p:nvPr/>
            </p:nvGrpSpPr>
            <p:grpSpPr>
              <a:xfrm>
                <a:off x="4272333" y="3303864"/>
                <a:ext cx="482234" cy="364187"/>
                <a:chOff x="4251911" y="3337733"/>
                <a:chExt cx="581149" cy="438888"/>
              </a:xfrm>
            </p:grpSpPr>
            <p:pic>
              <p:nvPicPr>
                <p:cNvPr id="292" name="グラフィックス 103">
                  <a:extLst>
                    <a:ext uri="{FF2B5EF4-FFF2-40B4-BE49-F238E27FC236}">
                      <a16:creationId xmlns:a16="http://schemas.microsoft.com/office/drawing/2014/main" id="{B453E267-4820-4CAE-A9C3-CC468E15ECF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251911" y="3337733"/>
                  <a:ext cx="581149" cy="438888"/>
                </a:xfrm>
                <a:prstGeom prst="rect">
                  <a:avLst/>
                </a:prstGeom>
              </p:spPr>
            </p:pic>
            <p:sp>
              <p:nvSpPr>
                <p:cNvPr id="293" name="タイトル 5">
                  <a:extLst>
                    <a:ext uri="{FF2B5EF4-FFF2-40B4-BE49-F238E27FC236}">
                      <a16:creationId xmlns:a16="http://schemas.microsoft.com/office/drawing/2014/main" id="{747812B8-66DF-41A4-BEE6-939053C2525C}"/>
                    </a:ext>
                  </a:extLst>
                </p:cNvPr>
                <p:cNvSpPr txBox="1">
                  <a:spLocks/>
                </p:cNvSpPr>
                <p:nvPr/>
              </p:nvSpPr>
              <p:spPr>
                <a:xfrm>
                  <a:off x="4339150" y="3407744"/>
                  <a:ext cx="406674" cy="225930"/>
                </a:xfrm>
                <a:prstGeom prst="roundRect">
                  <a:avLst>
                    <a:gd name="adj" fmla="val 4727"/>
                  </a:avLst>
                </a:prstGeom>
                <a:solidFill>
                  <a:sysClr val="window" lastClr="FFFFFF"/>
                </a:solidFill>
              </p:spPr>
              <p:txBody>
                <a:bodyPr vert="horz" lIns="0" tIns="59881" rIns="0" bIns="35224" rtlCol="0" anchor="ctr">
                  <a:noAutofit/>
                </a:bodyPr>
                <a:lstStyle>
                  <a:lvl1pPr algn="l" defTabSz="914400" rtl="0" eaLnBrk="1" latinLnBrk="0" hangingPunct="1">
                    <a:lnSpc>
                      <a:spcPct val="90000"/>
                    </a:lnSpc>
                    <a:spcBef>
                      <a:spcPct val="0"/>
                    </a:spcBef>
                    <a:buNone/>
                    <a:defRPr kumimoji="1" lang="ja-JP" altLang="en-US" sz="2000" b="1" kern="1200" spc="100">
                      <a:solidFill>
                        <a:schemeClr val="bg1"/>
                      </a:solidFill>
                      <a:latin typeface="+mj-ea"/>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1" lang="en-US" altLang="ja-JP" sz="783" b="1" i="0" u="none" strike="noStrike" kern="120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cs typeface="+mj-cs"/>
                    </a:rPr>
                    <a:t>CM</a:t>
                  </a:r>
                </a:p>
              </p:txBody>
            </p:sp>
          </p:grpSp>
          <p:grpSp>
            <p:nvGrpSpPr>
              <p:cNvPr id="289" name="グループ化 288">
                <a:extLst>
                  <a:ext uri="{FF2B5EF4-FFF2-40B4-BE49-F238E27FC236}">
                    <a16:creationId xmlns:a16="http://schemas.microsoft.com/office/drawing/2014/main" id="{8493F2F7-DED2-4F27-BF63-6E2E6D5825EA}"/>
                  </a:ext>
                </a:extLst>
              </p:cNvPr>
              <p:cNvGrpSpPr/>
              <p:nvPr/>
            </p:nvGrpSpPr>
            <p:grpSpPr>
              <a:xfrm>
                <a:off x="4024531" y="3411167"/>
                <a:ext cx="211605" cy="246872"/>
                <a:chOff x="5402344" y="5404165"/>
                <a:chExt cx="265854" cy="310162"/>
              </a:xfrm>
            </p:grpSpPr>
            <p:sp>
              <p:nvSpPr>
                <p:cNvPr id="290" name="フリーフォーム: 図形 188">
                  <a:extLst>
                    <a:ext uri="{FF2B5EF4-FFF2-40B4-BE49-F238E27FC236}">
                      <a16:creationId xmlns:a16="http://schemas.microsoft.com/office/drawing/2014/main" id="{C98022C5-EAC2-4408-844A-FB805ADD8F82}"/>
                    </a:ext>
                  </a:extLst>
                </p:cNvPr>
                <p:cNvSpPr/>
                <p:nvPr/>
              </p:nvSpPr>
              <p:spPr>
                <a:xfrm>
                  <a:off x="5402344" y="5581400"/>
                  <a:ext cx="265854" cy="132927"/>
                </a:xfrm>
                <a:custGeom>
                  <a:avLst/>
                  <a:gdLst>
                    <a:gd name="connsiteX0" fmla="*/ 138857 w 277714"/>
                    <a:gd name="connsiteY0" fmla="*/ 0 h 138857"/>
                    <a:gd name="connsiteX1" fmla="*/ 0 w 277714"/>
                    <a:gd name="connsiteY1" fmla="*/ 138857 h 138857"/>
                    <a:gd name="connsiteX2" fmla="*/ 277715 w 277714"/>
                    <a:gd name="connsiteY2" fmla="*/ 138857 h 138857"/>
                    <a:gd name="connsiteX3" fmla="*/ 138857 w 277714"/>
                    <a:gd name="connsiteY3" fmla="*/ 0 h 138857"/>
                  </a:gdLst>
                  <a:ahLst/>
                  <a:cxnLst>
                    <a:cxn ang="0">
                      <a:pos x="connsiteX0" y="connsiteY0"/>
                    </a:cxn>
                    <a:cxn ang="0">
                      <a:pos x="connsiteX1" y="connsiteY1"/>
                    </a:cxn>
                    <a:cxn ang="0">
                      <a:pos x="connsiteX2" y="connsiteY2"/>
                    </a:cxn>
                    <a:cxn ang="0">
                      <a:pos x="connsiteX3" y="connsiteY3"/>
                    </a:cxn>
                  </a:cxnLst>
                  <a:rect l="l" t="t" r="r" b="b"/>
                  <a:pathLst>
                    <a:path w="277714" h="138857">
                      <a:moveTo>
                        <a:pt x="138857" y="0"/>
                      </a:moveTo>
                      <a:cubicBezTo>
                        <a:pt x="62168" y="0"/>
                        <a:pt x="0" y="62167"/>
                        <a:pt x="0" y="138857"/>
                      </a:cubicBezTo>
                      <a:lnTo>
                        <a:pt x="277715" y="138857"/>
                      </a:lnTo>
                      <a:cubicBezTo>
                        <a:pt x="277715" y="62167"/>
                        <a:pt x="215547" y="0"/>
                        <a:pt x="138857" y="0"/>
                      </a:cubicBezTo>
                      <a:close/>
                    </a:path>
                  </a:pathLst>
                </a:custGeom>
                <a:solidFill>
                  <a:srgbClr val="444547"/>
                </a:solidFill>
                <a:ln w="2877" cap="flat">
                  <a:noFill/>
                  <a:prstDash val="solid"/>
                  <a:miter/>
                </a:ln>
              </p:spPr>
              <p:txBody>
                <a:bodyPr rtlCol="0" anchor="ctr"/>
                <a:lstStyle/>
                <a:p>
                  <a:pPr marL="0" marR="0" lvl="0" indent="0" defTabSz="829178" eaLnBrk="1" fontAlgn="auto" latinLnBrk="0" hangingPunct="1">
                    <a:lnSpc>
                      <a:spcPct val="100000"/>
                    </a:lnSpc>
                    <a:spcBef>
                      <a:spcPts val="0"/>
                    </a:spcBef>
                    <a:spcAft>
                      <a:spcPts val="0"/>
                    </a:spcAft>
                    <a:buClrTx/>
                    <a:buSzTx/>
                    <a:buFontTx/>
                    <a:buNone/>
                    <a:tabLst/>
                    <a:defRPr/>
                  </a:pPr>
                  <a:endParaRPr kumimoji="0" lang="ja-JP" altLang="en-US" sz="1761" b="0" i="0" u="none" strike="noStrike" kern="0" cap="none" spc="0" normalizeH="0" baseline="0" noProof="0">
                    <a:ln>
                      <a:noFill/>
                    </a:ln>
                    <a:solidFill>
                      <a:srgbClr val="393A39"/>
                    </a:solidFill>
                    <a:effectLst/>
                    <a:uLnTx/>
                    <a:uFillTx/>
                    <a:latin typeface="メイリオ" panose="020B0604030504040204" pitchFamily="50" charset="-128"/>
                    <a:ea typeface="メイリオ" panose="020B0604030504040204" pitchFamily="50" charset="-128"/>
                  </a:endParaRPr>
                </a:p>
              </p:txBody>
            </p:sp>
            <p:sp>
              <p:nvSpPr>
                <p:cNvPr id="291" name="フリーフォーム: 図形 189">
                  <a:extLst>
                    <a:ext uri="{FF2B5EF4-FFF2-40B4-BE49-F238E27FC236}">
                      <a16:creationId xmlns:a16="http://schemas.microsoft.com/office/drawing/2014/main" id="{9472F18D-640B-4747-ADE5-85FDB546BE68}"/>
                    </a:ext>
                  </a:extLst>
                </p:cNvPr>
                <p:cNvSpPr/>
                <p:nvPr/>
              </p:nvSpPr>
              <p:spPr>
                <a:xfrm>
                  <a:off x="5457732" y="5404165"/>
                  <a:ext cx="155082" cy="155081"/>
                </a:xfrm>
                <a:custGeom>
                  <a:avLst/>
                  <a:gdLst>
                    <a:gd name="connsiteX0" fmla="*/ 162000 w 162000"/>
                    <a:gd name="connsiteY0" fmla="*/ 81000 h 162000"/>
                    <a:gd name="connsiteX1" fmla="*/ 81000 w 162000"/>
                    <a:gd name="connsiteY1" fmla="*/ 162000 h 162000"/>
                    <a:gd name="connsiteX2" fmla="*/ 0 w 162000"/>
                    <a:gd name="connsiteY2" fmla="*/ 81000 h 162000"/>
                    <a:gd name="connsiteX3" fmla="*/ 81000 w 162000"/>
                    <a:gd name="connsiteY3" fmla="*/ 0 h 162000"/>
                    <a:gd name="connsiteX4" fmla="*/ 162000 w 162000"/>
                    <a:gd name="connsiteY4" fmla="*/ 81000 h 16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 h="162000">
                      <a:moveTo>
                        <a:pt x="162000" y="81000"/>
                      </a:moveTo>
                      <a:cubicBezTo>
                        <a:pt x="162000" y="125735"/>
                        <a:pt x="125735" y="162000"/>
                        <a:pt x="81000" y="162000"/>
                      </a:cubicBezTo>
                      <a:cubicBezTo>
                        <a:pt x="36265" y="162000"/>
                        <a:pt x="0" y="125735"/>
                        <a:pt x="0" y="81000"/>
                      </a:cubicBezTo>
                      <a:cubicBezTo>
                        <a:pt x="0" y="36265"/>
                        <a:pt x="36265" y="0"/>
                        <a:pt x="81000" y="0"/>
                      </a:cubicBezTo>
                      <a:cubicBezTo>
                        <a:pt x="125735" y="0"/>
                        <a:pt x="162000" y="36265"/>
                        <a:pt x="162000" y="81000"/>
                      </a:cubicBezTo>
                      <a:close/>
                    </a:path>
                  </a:pathLst>
                </a:custGeom>
                <a:solidFill>
                  <a:srgbClr val="444547"/>
                </a:solidFill>
                <a:ln w="2877" cap="flat">
                  <a:noFill/>
                  <a:prstDash val="solid"/>
                  <a:miter/>
                </a:ln>
              </p:spPr>
              <p:txBody>
                <a:bodyPr rtlCol="0" anchor="ctr"/>
                <a:lstStyle/>
                <a:p>
                  <a:pPr marL="0" marR="0" lvl="0" indent="0" defTabSz="829178" eaLnBrk="1" fontAlgn="auto" latinLnBrk="0" hangingPunct="1">
                    <a:lnSpc>
                      <a:spcPct val="100000"/>
                    </a:lnSpc>
                    <a:spcBef>
                      <a:spcPts val="0"/>
                    </a:spcBef>
                    <a:spcAft>
                      <a:spcPts val="0"/>
                    </a:spcAft>
                    <a:buClrTx/>
                    <a:buSzTx/>
                    <a:buFontTx/>
                    <a:buNone/>
                    <a:tabLst/>
                    <a:defRPr/>
                  </a:pPr>
                  <a:endParaRPr kumimoji="0" lang="ja-JP" altLang="en-US" sz="1761" b="0" i="0" u="none" strike="noStrike" kern="0" cap="none" spc="0" normalizeH="0" baseline="0" noProof="0">
                    <a:ln>
                      <a:noFill/>
                    </a:ln>
                    <a:solidFill>
                      <a:srgbClr val="393A39"/>
                    </a:solidFill>
                    <a:effectLst/>
                    <a:uLnTx/>
                    <a:uFillTx/>
                    <a:latin typeface="メイリオ" panose="020B0604030504040204" pitchFamily="50" charset="-128"/>
                    <a:ea typeface="メイリオ" panose="020B0604030504040204" pitchFamily="50" charset="-128"/>
                  </a:endParaRPr>
                </a:p>
              </p:txBody>
            </p:sp>
          </p:grpSp>
        </p:grpSp>
      </p:grpSp>
      <p:pic>
        <p:nvPicPr>
          <p:cNvPr id="271" name="図 27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482179" y="5135688"/>
            <a:ext cx="1682352" cy="1034468"/>
          </a:xfrm>
          <a:prstGeom prst="rect">
            <a:avLst/>
          </a:prstGeom>
          <a:ln>
            <a:noFill/>
          </a:ln>
          <a:effectLst>
            <a:outerShdw dist="12700" dir="2700000" algn="tl" rotWithShape="0">
              <a:srgbClr val="A5A5A5"/>
            </a:outerShdw>
          </a:effectLst>
        </p:spPr>
      </p:pic>
      <p:sp>
        <p:nvSpPr>
          <p:cNvPr id="272" name="テキスト ボックス 271"/>
          <p:cNvSpPr txBox="1"/>
          <p:nvPr/>
        </p:nvSpPr>
        <p:spPr>
          <a:xfrm>
            <a:off x="8408073" y="6247957"/>
            <a:ext cx="1830566" cy="240102"/>
          </a:xfrm>
          <a:prstGeom prst="rect">
            <a:avLst/>
          </a:prstGeom>
          <a:noFill/>
        </p:spPr>
        <p:txBody>
          <a:bodyPr wrap="square" lIns="0" tIns="0" rIns="0" bIns="0" rtlCol="0">
            <a:noAutofit/>
          </a:bodyPr>
          <a:lstStyle>
            <a:defPPr>
              <a:defRPr lang="ja-JP"/>
            </a:defPPr>
            <a:lvl1pPr>
              <a:lnSpc>
                <a:spcPct val="110000"/>
              </a:lnSpc>
              <a:spcAft>
                <a:spcPts val="0"/>
              </a:spcAft>
              <a:defRPr sz="800" b="1">
                <a:latin typeface="+mn-ea"/>
              </a:defRPr>
            </a:lvl1pPr>
          </a:lstStyle>
          <a:p>
            <a:pPr marL="0" marR="0" lvl="0" indent="0" algn="ctr" defTabSz="829178" eaLnBrk="1" fontAlgn="auto" latinLnBrk="0" hangingPunct="1">
              <a:lnSpc>
                <a:spcPct val="110000"/>
              </a:lnSpc>
              <a:spcBef>
                <a:spcPts val="0"/>
              </a:spcBef>
              <a:spcAft>
                <a:spcPts val="0"/>
              </a:spcAft>
              <a:buClrTx/>
              <a:buSzTx/>
              <a:buFontTx/>
              <a:buNone/>
              <a:tabLst/>
              <a:defRPr/>
            </a:pPr>
            <a:r>
              <a:rPr kumimoji="0" lang="ja-JP" altLang="en-US" sz="783" b="1"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rPr>
              <a:t>カスタマージャーニーグラフ</a:t>
            </a:r>
          </a:p>
        </p:txBody>
      </p:sp>
      <p:pic>
        <p:nvPicPr>
          <p:cNvPr id="273" name="図 272"/>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782193" y="3011882"/>
            <a:ext cx="978388" cy="307250"/>
          </a:xfrm>
          <a:prstGeom prst="rect">
            <a:avLst/>
          </a:prstGeom>
        </p:spPr>
      </p:pic>
      <p:sp>
        <p:nvSpPr>
          <p:cNvPr id="274" name="テキスト ボックス 273"/>
          <p:cNvSpPr txBox="1"/>
          <p:nvPr/>
        </p:nvSpPr>
        <p:spPr>
          <a:xfrm>
            <a:off x="8722786" y="4800156"/>
            <a:ext cx="1176793" cy="240102"/>
          </a:xfrm>
          <a:prstGeom prst="rect">
            <a:avLst/>
          </a:prstGeom>
          <a:noFill/>
        </p:spPr>
        <p:txBody>
          <a:bodyPr wrap="square" lIns="0" tIns="0" rIns="0" bIns="0" rtlCol="0">
            <a:noAutofit/>
          </a:bodyPr>
          <a:lstStyle>
            <a:defPPr>
              <a:defRPr lang="ja-JP"/>
            </a:defPPr>
            <a:lvl1pPr>
              <a:lnSpc>
                <a:spcPct val="110000"/>
              </a:lnSpc>
              <a:spcAft>
                <a:spcPts val="0"/>
              </a:spcAft>
              <a:defRPr sz="800" b="1">
                <a:latin typeface="+mn-ea"/>
              </a:defRPr>
            </a:lvl1pPr>
          </a:lstStyle>
          <a:p>
            <a:pPr marL="0" marR="0" lvl="0" indent="0" algn="ctr" defTabSz="829178" eaLnBrk="1" fontAlgn="auto" latinLnBrk="0" hangingPunct="1">
              <a:lnSpc>
                <a:spcPct val="110000"/>
              </a:lnSpc>
              <a:spcBef>
                <a:spcPts val="0"/>
              </a:spcBef>
              <a:spcAft>
                <a:spcPts val="0"/>
              </a:spcAft>
              <a:buClrTx/>
              <a:buSzTx/>
              <a:buFontTx/>
              <a:buNone/>
              <a:tabLst/>
              <a:defRPr/>
            </a:pPr>
            <a:r>
              <a:rPr kumimoji="0" lang="ja-JP" altLang="en-US" sz="783" b="1"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rPr>
              <a:t>ステージフロー</a:t>
            </a:r>
          </a:p>
        </p:txBody>
      </p:sp>
      <p:pic>
        <p:nvPicPr>
          <p:cNvPr id="275" name="図 274">
            <a:extLst>
              <a:ext uri="{FF2B5EF4-FFF2-40B4-BE49-F238E27FC236}">
                <a16:creationId xmlns:a16="http://schemas.microsoft.com/office/drawing/2014/main" id="{72C33375-5A10-A747-9B92-1FDBD1472B36}"/>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8482179" y="3478795"/>
            <a:ext cx="1682352" cy="1226947"/>
          </a:xfrm>
          <a:prstGeom prst="rect">
            <a:avLst/>
          </a:prstGeom>
          <a:ln>
            <a:noFill/>
          </a:ln>
          <a:effectLst>
            <a:outerShdw dist="12700" dir="2700000" algn="tl" rotWithShape="0">
              <a:srgbClr val="A5A5A5"/>
            </a:outerShdw>
          </a:effectLst>
        </p:spPr>
      </p:pic>
      <p:pic>
        <p:nvPicPr>
          <p:cNvPr id="276" name="グラフィックス 52">
            <a:extLst>
              <a:ext uri="{FF2B5EF4-FFF2-40B4-BE49-F238E27FC236}">
                <a16:creationId xmlns:a16="http://schemas.microsoft.com/office/drawing/2014/main" id="{F82024D6-CAF1-4C9B-A3DA-026FAFA000E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201817" y="3946300"/>
            <a:ext cx="1413532" cy="957464"/>
          </a:xfrm>
          <a:prstGeom prst="rect">
            <a:avLst/>
          </a:prstGeom>
        </p:spPr>
      </p:pic>
      <p:pic>
        <p:nvPicPr>
          <p:cNvPr id="277" name="図 276"/>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508216" y="5387120"/>
            <a:ext cx="199551" cy="172337"/>
          </a:xfrm>
          <a:prstGeom prst="rect">
            <a:avLst/>
          </a:prstGeom>
        </p:spPr>
      </p:pic>
      <p:pic>
        <p:nvPicPr>
          <p:cNvPr id="278" name="図 277"/>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671170" y="6211070"/>
            <a:ext cx="1618671" cy="189888"/>
          </a:xfrm>
          <a:prstGeom prst="rect">
            <a:avLst/>
          </a:prstGeom>
        </p:spPr>
      </p:pic>
      <p:pic>
        <p:nvPicPr>
          <p:cNvPr id="279" name="図 278"/>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5241732" y="4522262"/>
            <a:ext cx="1312774" cy="157391"/>
          </a:xfrm>
          <a:prstGeom prst="rect">
            <a:avLst/>
          </a:prstGeom>
        </p:spPr>
      </p:pic>
      <p:grpSp>
        <p:nvGrpSpPr>
          <p:cNvPr id="280" name="グループ化 279"/>
          <p:cNvGrpSpPr/>
          <p:nvPr/>
        </p:nvGrpSpPr>
        <p:grpSpPr>
          <a:xfrm>
            <a:off x="1637000" y="3620747"/>
            <a:ext cx="1692361" cy="513799"/>
            <a:chOff x="4226396" y="4578125"/>
            <a:chExt cx="1593424" cy="476127"/>
          </a:xfrm>
        </p:grpSpPr>
        <p:sp>
          <p:nvSpPr>
            <p:cNvPr id="282" name="テキスト ボックス 281"/>
            <p:cNvSpPr txBox="1"/>
            <p:nvPr/>
          </p:nvSpPr>
          <p:spPr>
            <a:xfrm>
              <a:off x="4344892" y="4578125"/>
              <a:ext cx="572101" cy="248173"/>
            </a:xfrm>
            <a:prstGeom prst="rect">
              <a:avLst/>
            </a:prstGeom>
            <a:noFill/>
          </p:spPr>
          <p:txBody>
            <a:bodyPr wrap="none" rtlCol="0">
              <a:spAutoFit/>
            </a:bodyPr>
            <a:lstStyle/>
            <a:p>
              <a:pPr marL="0" marR="0" lvl="0" indent="0" defTabSz="829178" eaLnBrk="1" fontAlgn="auto" latinLnBrk="0" hangingPunct="1">
                <a:lnSpc>
                  <a:spcPct val="100000"/>
                </a:lnSpc>
                <a:spcBef>
                  <a:spcPts val="0"/>
                </a:spcBef>
                <a:spcAft>
                  <a:spcPts val="0"/>
                </a:spcAft>
                <a:buClrTx/>
                <a:buSzTx/>
                <a:buFontTx/>
                <a:buNone/>
                <a:tabLst/>
                <a:defRPr/>
              </a:pPr>
              <a:r>
                <a:rPr kumimoji="0" lang="ja-JP" altLang="en-US" sz="978" b="1"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rPr>
                <a:t>ソニー</a:t>
              </a:r>
            </a:p>
          </p:txBody>
        </p:sp>
        <p:sp>
          <p:nvSpPr>
            <p:cNvPr id="283" name="テキスト ボックス 282"/>
            <p:cNvSpPr txBox="1"/>
            <p:nvPr/>
          </p:nvSpPr>
          <p:spPr>
            <a:xfrm>
              <a:off x="4864353" y="4579486"/>
              <a:ext cx="955467" cy="248173"/>
            </a:xfrm>
            <a:prstGeom prst="rect">
              <a:avLst/>
            </a:prstGeom>
            <a:noFill/>
          </p:spPr>
          <p:txBody>
            <a:bodyPr wrap="none" rtlCol="0">
              <a:spAutoFit/>
            </a:bodyPr>
            <a:lstStyle/>
            <a:p>
              <a:pPr marL="0" marR="0" lvl="0" indent="0" defTabSz="829178" eaLnBrk="1" fontAlgn="auto" latinLnBrk="0" hangingPunct="1">
                <a:lnSpc>
                  <a:spcPct val="100000"/>
                </a:lnSpc>
                <a:spcBef>
                  <a:spcPts val="0"/>
                </a:spcBef>
                <a:spcAft>
                  <a:spcPts val="0"/>
                </a:spcAft>
                <a:buClrTx/>
                <a:buSzTx/>
                <a:buFontTx/>
                <a:buNone/>
                <a:tabLst/>
                <a:defRPr/>
              </a:pPr>
              <a:r>
                <a:rPr kumimoji="0" lang="ja-JP" altLang="en-US" sz="978" b="1"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rPr>
                <a:t>パナソニック</a:t>
              </a:r>
            </a:p>
          </p:txBody>
        </p:sp>
        <p:sp>
          <p:nvSpPr>
            <p:cNvPr id="284" name="テキスト ボックス 283"/>
            <p:cNvSpPr txBox="1"/>
            <p:nvPr/>
          </p:nvSpPr>
          <p:spPr>
            <a:xfrm>
              <a:off x="4226396" y="4806079"/>
              <a:ext cx="699890" cy="248173"/>
            </a:xfrm>
            <a:prstGeom prst="rect">
              <a:avLst/>
            </a:prstGeom>
            <a:noFill/>
          </p:spPr>
          <p:txBody>
            <a:bodyPr wrap="none" rtlCol="0">
              <a:spAutoFit/>
            </a:bodyPr>
            <a:lstStyle/>
            <a:p>
              <a:pPr marL="0" marR="0" lvl="0" indent="0" defTabSz="829178" eaLnBrk="1" fontAlgn="auto" latinLnBrk="0" hangingPunct="1">
                <a:lnSpc>
                  <a:spcPct val="100000"/>
                </a:lnSpc>
                <a:spcBef>
                  <a:spcPts val="0"/>
                </a:spcBef>
                <a:spcAft>
                  <a:spcPts val="0"/>
                </a:spcAft>
                <a:buClrTx/>
                <a:buSzTx/>
                <a:buFontTx/>
                <a:buNone/>
                <a:tabLst/>
                <a:defRPr/>
              </a:pPr>
              <a:r>
                <a:rPr kumimoji="0" lang="ja-JP" altLang="en-US" sz="978" b="1"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rPr>
                <a:t>シャープ</a:t>
              </a:r>
            </a:p>
          </p:txBody>
        </p:sp>
        <p:sp>
          <p:nvSpPr>
            <p:cNvPr id="285" name="テキスト ボックス 284"/>
            <p:cNvSpPr txBox="1"/>
            <p:nvPr/>
          </p:nvSpPr>
          <p:spPr>
            <a:xfrm>
              <a:off x="4911516" y="4810374"/>
              <a:ext cx="883236" cy="225019"/>
            </a:xfrm>
            <a:prstGeom prst="rect">
              <a:avLst/>
            </a:prstGeom>
            <a:noFill/>
          </p:spPr>
          <p:txBody>
            <a:bodyPr wrap="none" rtlCol="0">
              <a:spAutoFit/>
            </a:bodyPr>
            <a:lstStyle/>
            <a:p>
              <a:pPr marL="0" marR="0" lvl="0" indent="0" defTabSz="829178" eaLnBrk="1" fontAlgn="auto" latinLnBrk="0" hangingPunct="1">
                <a:lnSpc>
                  <a:spcPct val="100000"/>
                </a:lnSpc>
                <a:spcBef>
                  <a:spcPts val="0"/>
                </a:spcBef>
                <a:spcAft>
                  <a:spcPts val="0"/>
                </a:spcAft>
                <a:buClrTx/>
                <a:buSzTx/>
                <a:buFontTx/>
                <a:buNone/>
                <a:tabLst/>
                <a:defRPr/>
              </a:pPr>
              <a:r>
                <a:rPr kumimoji="0" lang="en-US" altLang="ja-JP" sz="978" b="1" kern="0" dirty="0">
                  <a:solidFill>
                    <a:srgbClr val="393A39"/>
                  </a:solidFill>
                  <a:latin typeface="メイリオ" panose="020B0604030504040204" pitchFamily="50" charset="-128"/>
                  <a:ea typeface="メイリオ" panose="020B0604030504040204" pitchFamily="50" charset="-128"/>
                </a:rPr>
                <a:t>TVS REGZA</a:t>
              </a:r>
              <a:endParaRPr kumimoji="0" lang="ja-JP" altLang="en-US" sz="978" b="1"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endParaRPr>
            </a:p>
          </p:txBody>
        </p:sp>
      </p:grpSp>
      <p:sp>
        <p:nvSpPr>
          <p:cNvPr id="281" name="テキスト ボックス 280">
            <a:extLst>
              <a:ext uri="{FF2B5EF4-FFF2-40B4-BE49-F238E27FC236}">
                <a16:creationId xmlns:a16="http://schemas.microsoft.com/office/drawing/2014/main" id="{65583F6A-0CBF-4291-8D4F-535379064F67}"/>
              </a:ext>
            </a:extLst>
          </p:cNvPr>
          <p:cNvSpPr txBox="1"/>
          <p:nvPr/>
        </p:nvSpPr>
        <p:spPr>
          <a:xfrm>
            <a:off x="2973444" y="4057716"/>
            <a:ext cx="833883" cy="197746"/>
          </a:xfrm>
          <a:prstGeom prst="rect">
            <a:avLst/>
          </a:prstGeom>
          <a:noFill/>
        </p:spPr>
        <p:txBody>
          <a:bodyPr wrap="none" rtlCol="0">
            <a:spAutoFit/>
          </a:bodyPr>
          <a:lstStyle>
            <a:defPPr>
              <a:defRPr lang="ja-JP"/>
            </a:defPPr>
            <a:lvl1pPr>
              <a:defRPr sz="1000" b="1"/>
            </a:lvl1pPr>
          </a:lstStyle>
          <a:p>
            <a:pPr marL="0" marR="0" lvl="0" indent="0" defTabSz="829178" eaLnBrk="1" fontAlgn="auto" latinLnBrk="0" hangingPunct="1">
              <a:lnSpc>
                <a:spcPct val="100000"/>
              </a:lnSpc>
              <a:spcBef>
                <a:spcPts val="0"/>
              </a:spcBef>
              <a:spcAft>
                <a:spcPts val="0"/>
              </a:spcAft>
              <a:buClrTx/>
              <a:buSzTx/>
              <a:buFontTx/>
              <a:buNone/>
              <a:tabLst/>
              <a:defRPr/>
            </a:pPr>
            <a:r>
              <a:rPr kumimoji="0" lang="en-US" altLang="ja-JP" sz="685" b="1"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rPr>
              <a:t>2021</a:t>
            </a:r>
            <a:r>
              <a:rPr kumimoji="0" lang="ja-JP" altLang="en-US" sz="685" b="1"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rPr>
              <a:t>年</a:t>
            </a:r>
            <a:r>
              <a:rPr kumimoji="0" lang="en-US" altLang="ja-JP" sz="685" kern="0" dirty="0">
                <a:solidFill>
                  <a:srgbClr val="393A39"/>
                </a:solidFill>
                <a:latin typeface="メイリオ" panose="020B0604030504040204" pitchFamily="50" charset="-128"/>
                <a:ea typeface="メイリオ" panose="020B0604030504040204" pitchFamily="50" charset="-128"/>
              </a:rPr>
              <a:t>8</a:t>
            </a:r>
            <a:r>
              <a:rPr kumimoji="0" lang="ja-JP" altLang="en-US" sz="685" b="1"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rPr>
              <a:t>月現在</a:t>
            </a:r>
          </a:p>
        </p:txBody>
      </p:sp>
    </p:spTree>
    <p:extLst>
      <p:ext uri="{BB962C8B-B14F-4D97-AF65-F5344CB8AC3E}">
        <p14:creationId xmlns:p14="http://schemas.microsoft.com/office/powerpoint/2010/main" val="32598269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国内最大級のテレビ視聴データ</a:t>
            </a:r>
          </a:p>
        </p:txBody>
      </p:sp>
      <p:grpSp>
        <p:nvGrpSpPr>
          <p:cNvPr id="57" name="グループ化 56"/>
          <p:cNvGrpSpPr/>
          <p:nvPr/>
        </p:nvGrpSpPr>
        <p:grpSpPr>
          <a:xfrm>
            <a:off x="1145500" y="1196887"/>
            <a:ext cx="10040857" cy="5366386"/>
            <a:chOff x="1680006" y="1445301"/>
            <a:chExt cx="9151330" cy="4890974"/>
          </a:xfrm>
        </p:grpSpPr>
        <p:sp>
          <p:nvSpPr>
            <p:cNvPr id="58" name="テキスト ボックス 57">
              <a:extLst>
                <a:ext uri="{FF2B5EF4-FFF2-40B4-BE49-F238E27FC236}">
                  <a16:creationId xmlns:a16="http://schemas.microsoft.com/office/drawing/2014/main" id="{FC6ECE33-6582-4439-A926-0638EB280974}"/>
                </a:ext>
              </a:extLst>
            </p:cNvPr>
            <p:cNvSpPr txBox="1"/>
            <p:nvPr/>
          </p:nvSpPr>
          <p:spPr>
            <a:xfrm>
              <a:off x="1680006" y="1445301"/>
              <a:ext cx="9151330" cy="591582"/>
            </a:xfrm>
            <a:prstGeom prst="rect">
              <a:avLst/>
            </a:prstGeom>
            <a:noFill/>
          </p:spPr>
          <p:txBody>
            <a:bodyPr wrap="square" lIns="0" tIns="0" rIns="0" bIns="0" rtlCol="0">
              <a:noAutofit/>
            </a:bodyPr>
            <a:lstStyle/>
            <a:p>
              <a:pPr marL="0" marR="0" lvl="0" indent="0" defTabSz="957585" eaLnBrk="1" fontAlgn="auto" latinLnBrk="0" hangingPunct="1">
                <a:lnSpc>
                  <a:spcPct val="120000"/>
                </a:lnSpc>
                <a:spcBef>
                  <a:spcPts val="0"/>
                </a:spcBef>
                <a:spcAft>
                  <a:spcPts val="587"/>
                </a:spcAft>
                <a:buClrTx/>
                <a:buSzTx/>
                <a:buFontTx/>
                <a:buNone/>
                <a:tabLst/>
                <a:defRPr/>
              </a:pPr>
              <a:r>
                <a:rPr kumimoji="0" lang="ja-JP" altLang="en-US" sz="1400" b="1"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rPr>
                <a:t>国内大手テレビメーカー約</a:t>
              </a:r>
              <a:r>
                <a:rPr kumimoji="0" lang="en-US" altLang="ja-JP" sz="1400" b="1" kern="0" dirty="0">
                  <a:solidFill>
                    <a:srgbClr val="393A39"/>
                  </a:solidFill>
                  <a:latin typeface="メイリオ" panose="020B0604030504040204" pitchFamily="50" charset="-128"/>
                  <a:ea typeface="メイリオ" panose="020B0604030504040204" pitchFamily="50" charset="-128"/>
                </a:rPr>
                <a:t>7</a:t>
              </a:r>
              <a:r>
                <a:rPr kumimoji="0" lang="en-US" altLang="ja-JP" sz="1400" b="1"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rPr>
                <a:t>00</a:t>
              </a:r>
              <a:r>
                <a:rPr kumimoji="0" lang="ja-JP" altLang="en-US" sz="1400" b="1"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rPr>
                <a:t>万台のインターネットに接続されたテレビが取得する「テレビ視聴データ」を集約した</a:t>
              </a:r>
              <a:r>
                <a:rPr kumimoji="0" lang="en-US" altLang="ja-JP" sz="1400" b="1" i="0" u="none" strike="noStrike" kern="0" cap="none" spc="0" normalizeH="0" baseline="0" noProof="0" dirty="0" err="1">
                  <a:ln>
                    <a:noFill/>
                  </a:ln>
                  <a:solidFill>
                    <a:srgbClr val="393A39"/>
                  </a:solidFill>
                  <a:effectLst/>
                  <a:uLnTx/>
                  <a:uFillTx/>
                  <a:latin typeface="メイリオ" panose="020B0604030504040204" pitchFamily="50" charset="-128"/>
                  <a:ea typeface="メイリオ" panose="020B0604030504040204" pitchFamily="50" charset="-128"/>
                </a:rPr>
                <a:t>TVBridge</a:t>
              </a:r>
              <a:r>
                <a:rPr kumimoji="0" lang="ja-JP" altLang="en-US" sz="1400" b="1"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rPr>
                <a:t> </a:t>
              </a:r>
              <a:r>
                <a:rPr kumimoji="0" lang="en-US" altLang="ja-JP" sz="1400" b="1"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rPr>
                <a:t>DMP</a:t>
              </a:r>
              <a:r>
                <a:rPr kumimoji="0" lang="ja-JP" altLang="en-US" sz="1400" b="1"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rPr>
                <a:t>と接続。</a:t>
              </a:r>
              <a:endParaRPr kumimoji="0" lang="en-US" altLang="ja-JP" sz="1400" b="1"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endParaRPr>
            </a:p>
            <a:p>
              <a:pPr marL="0" marR="0" lvl="0" indent="0" defTabSz="957585" eaLnBrk="1" fontAlgn="auto" latinLnBrk="0" hangingPunct="1">
                <a:lnSpc>
                  <a:spcPct val="120000"/>
                </a:lnSpc>
                <a:spcBef>
                  <a:spcPts val="0"/>
                </a:spcBef>
                <a:spcAft>
                  <a:spcPts val="587"/>
                </a:spcAft>
                <a:buClrTx/>
                <a:buSzTx/>
                <a:buFontTx/>
                <a:buNone/>
                <a:tabLst/>
                <a:defRPr/>
              </a:pPr>
              <a:r>
                <a:rPr kumimoji="0" lang="ja-JP" altLang="en-US" sz="1400" b="1" i="0" u="none" strike="noStrike" kern="0" cap="none" spc="0" normalizeH="0" baseline="0" noProof="0" dirty="0">
                  <a:ln>
                    <a:noFill/>
                  </a:ln>
                  <a:solidFill>
                    <a:srgbClr val="9F5E92"/>
                  </a:solidFill>
                  <a:effectLst/>
                  <a:uLnTx/>
                  <a:uFillTx/>
                  <a:latin typeface="メイリオ" panose="020B0604030504040204" pitchFamily="50" charset="-128"/>
                  <a:ea typeface="メイリオ" panose="020B0604030504040204" pitchFamily="50" charset="-128"/>
                </a:rPr>
                <a:t>国内最大級のテレビ視聴データを保有した</a:t>
              </a:r>
              <a:r>
                <a:rPr kumimoji="0" lang="en-US" altLang="ja-JP" sz="1400" b="1" i="0" u="none" strike="noStrike" kern="0" cap="none" spc="0" normalizeH="0" baseline="0" noProof="0" dirty="0">
                  <a:ln>
                    <a:noFill/>
                  </a:ln>
                  <a:solidFill>
                    <a:srgbClr val="9F5E92"/>
                  </a:solidFill>
                  <a:effectLst/>
                  <a:uLnTx/>
                  <a:uFillTx/>
                  <a:latin typeface="メイリオ" panose="020B0604030504040204" pitchFamily="50" charset="-128"/>
                  <a:ea typeface="メイリオ" panose="020B0604030504040204" pitchFamily="50" charset="-128"/>
                </a:rPr>
                <a:t>DSP</a:t>
              </a:r>
              <a:r>
                <a:rPr kumimoji="0" lang="ja-JP" altLang="en-US" sz="1400" b="1"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rPr>
                <a:t>となることで、効果的な広告施策を実現します。</a:t>
              </a:r>
              <a:endParaRPr kumimoji="0" lang="en-US" altLang="ja-JP" sz="1400" b="1"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endParaRPr>
            </a:p>
          </p:txBody>
        </p:sp>
        <p:grpSp>
          <p:nvGrpSpPr>
            <p:cNvPr id="59" name="グループ化 58">
              <a:extLst>
                <a:ext uri="{FF2B5EF4-FFF2-40B4-BE49-F238E27FC236}">
                  <a16:creationId xmlns:a16="http://schemas.microsoft.com/office/drawing/2014/main" id="{F6ADC356-6A02-4070-8C6D-5DAC0A09D991}"/>
                </a:ext>
              </a:extLst>
            </p:cNvPr>
            <p:cNvGrpSpPr/>
            <p:nvPr/>
          </p:nvGrpSpPr>
          <p:grpSpPr>
            <a:xfrm>
              <a:off x="7388407" y="5114783"/>
              <a:ext cx="2362539" cy="1199671"/>
              <a:chOff x="6019849" y="5038174"/>
              <a:chExt cx="2414588" cy="1226100"/>
            </a:xfrm>
          </p:grpSpPr>
          <p:sp>
            <p:nvSpPr>
              <p:cNvPr id="108" name="四角形: 角を丸くする 26">
                <a:extLst>
                  <a:ext uri="{FF2B5EF4-FFF2-40B4-BE49-F238E27FC236}">
                    <a16:creationId xmlns:a16="http://schemas.microsoft.com/office/drawing/2014/main" id="{6984C805-C947-4E25-85BF-431D6B91CFB7}"/>
                  </a:ext>
                </a:extLst>
              </p:cNvPr>
              <p:cNvSpPr/>
              <p:nvPr/>
            </p:nvSpPr>
            <p:spPr>
              <a:xfrm>
                <a:off x="6019849" y="5261054"/>
                <a:ext cx="2414588" cy="468000"/>
              </a:xfrm>
              <a:prstGeom prst="roundRect">
                <a:avLst>
                  <a:gd name="adj" fmla="val 5997"/>
                </a:avLst>
              </a:prstGeom>
              <a:solidFill>
                <a:srgbClr val="4472C4">
                  <a:lumMod val="20000"/>
                  <a:lumOff val="80000"/>
                </a:srgbClr>
              </a:solidFill>
            </p:spPr>
            <p:txBody>
              <a:bodyPr wrap="square" lIns="246568" tIns="0" rIns="0" bIns="17612" rtlCol="0" anchor="ctr" anchorCtr="0">
                <a:noAutofit/>
              </a:bodyPr>
              <a:lstStyle/>
              <a:p>
                <a:pPr marL="0" marR="0" lvl="0" indent="0" defTabSz="957585" eaLnBrk="1" fontAlgn="auto" latinLnBrk="0" hangingPunct="1">
                  <a:lnSpc>
                    <a:spcPct val="110000"/>
                  </a:lnSpc>
                  <a:spcBef>
                    <a:spcPts val="0"/>
                  </a:spcBef>
                  <a:spcAft>
                    <a:spcPts val="0"/>
                  </a:spcAft>
                  <a:buClrTx/>
                  <a:buSzTx/>
                  <a:buFontTx/>
                  <a:buNone/>
                  <a:tabLst>
                    <a:tab pos="618201" algn="l"/>
                  </a:tabLst>
                  <a:defRPr/>
                </a:pPr>
                <a:r>
                  <a:rPr kumimoji="0" lang="en-US" altLang="ja-JP" sz="1076" b="1"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rPr>
                  <a:t>TV</a:t>
                </a:r>
                <a:r>
                  <a:rPr kumimoji="0" lang="ja-JP" altLang="en-US" sz="1076" b="1"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rPr>
                  <a:t>台数</a:t>
                </a:r>
                <a:r>
                  <a:rPr kumimoji="0" lang="en-US" altLang="ja-JP" sz="1076" b="1"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rPr>
                  <a:t>	</a:t>
                </a:r>
                <a:r>
                  <a:rPr kumimoji="0" lang="ja-JP" altLang="en-US" sz="1076" b="1"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rPr>
                  <a:t>： </a:t>
                </a:r>
                <a:r>
                  <a:rPr kumimoji="0" lang="ja-JP" altLang="en-US" sz="1076" b="1" i="0" u="none" strike="noStrike" kern="0" cap="none" spc="0" normalizeH="0" baseline="0" noProof="0" dirty="0">
                    <a:ln>
                      <a:noFill/>
                    </a:ln>
                    <a:solidFill>
                      <a:srgbClr val="9F5E92"/>
                    </a:solidFill>
                    <a:effectLst/>
                    <a:uLnTx/>
                    <a:uFillTx/>
                    <a:latin typeface="メイリオ" panose="020B0604030504040204" pitchFamily="50" charset="-128"/>
                    <a:ea typeface="メイリオ" panose="020B0604030504040204" pitchFamily="50" charset="-128"/>
                  </a:rPr>
                  <a:t>約</a:t>
                </a:r>
                <a:r>
                  <a:rPr kumimoji="0" lang="en-US" altLang="ja-JP" sz="1761" b="1" i="0" u="none" strike="noStrike" kern="0" cap="none" spc="0" normalizeH="0" baseline="0" noProof="0" dirty="0">
                    <a:ln>
                      <a:noFill/>
                    </a:ln>
                    <a:solidFill>
                      <a:srgbClr val="9F5E92"/>
                    </a:solidFill>
                    <a:effectLst/>
                    <a:uLnTx/>
                    <a:uFillTx/>
                    <a:latin typeface="メイリオ" panose="020B0604030504040204" pitchFamily="50" charset="-128"/>
                    <a:ea typeface="メイリオ" panose="020B0604030504040204" pitchFamily="50" charset="-128"/>
                  </a:rPr>
                  <a:t>900</a:t>
                </a:r>
                <a:r>
                  <a:rPr kumimoji="0" lang="ja-JP" altLang="en-US" sz="1076" b="1" i="0" u="none" strike="noStrike" kern="0" cap="none" spc="0" normalizeH="0" baseline="0" noProof="0" dirty="0">
                    <a:ln>
                      <a:noFill/>
                    </a:ln>
                    <a:solidFill>
                      <a:srgbClr val="9F5E92"/>
                    </a:solidFill>
                    <a:effectLst/>
                    <a:uLnTx/>
                    <a:uFillTx/>
                    <a:latin typeface="メイリオ" panose="020B0604030504040204" pitchFamily="50" charset="-128"/>
                    <a:ea typeface="メイリオ" panose="020B0604030504040204" pitchFamily="50" charset="-128"/>
                  </a:rPr>
                  <a:t>万台</a:t>
                </a:r>
              </a:p>
            </p:txBody>
          </p:sp>
          <p:sp>
            <p:nvSpPr>
              <p:cNvPr id="109" name="四角形: 角を丸くする 102">
                <a:extLst>
                  <a:ext uri="{FF2B5EF4-FFF2-40B4-BE49-F238E27FC236}">
                    <a16:creationId xmlns:a16="http://schemas.microsoft.com/office/drawing/2014/main" id="{70E17AFA-D54D-4293-98CB-D01E929A0A6E}"/>
                  </a:ext>
                </a:extLst>
              </p:cNvPr>
              <p:cNvSpPr/>
              <p:nvPr/>
            </p:nvSpPr>
            <p:spPr>
              <a:xfrm>
                <a:off x="6019849" y="5796274"/>
                <a:ext cx="2414588" cy="468000"/>
              </a:xfrm>
              <a:prstGeom prst="roundRect">
                <a:avLst>
                  <a:gd name="adj" fmla="val 5997"/>
                </a:avLst>
              </a:prstGeom>
              <a:solidFill>
                <a:srgbClr val="4472C4">
                  <a:lumMod val="20000"/>
                  <a:lumOff val="80000"/>
                </a:srgbClr>
              </a:solidFill>
            </p:spPr>
            <p:txBody>
              <a:bodyPr wrap="square" lIns="246568" tIns="0" rIns="0" bIns="17612" rtlCol="0" anchor="ctr" anchorCtr="0">
                <a:noAutofit/>
              </a:bodyPr>
              <a:lstStyle/>
              <a:p>
                <a:pPr marL="0" marR="0" lvl="0" indent="0" defTabSz="957585" eaLnBrk="1" fontAlgn="auto" latinLnBrk="0" hangingPunct="1">
                  <a:lnSpc>
                    <a:spcPct val="110000"/>
                  </a:lnSpc>
                  <a:spcBef>
                    <a:spcPts val="0"/>
                  </a:spcBef>
                  <a:spcAft>
                    <a:spcPts val="0"/>
                  </a:spcAft>
                  <a:buClrTx/>
                  <a:buSzTx/>
                  <a:buFontTx/>
                  <a:buNone/>
                  <a:tabLst>
                    <a:tab pos="618201" algn="l"/>
                  </a:tabLst>
                  <a:defRPr/>
                </a:pPr>
                <a:r>
                  <a:rPr kumimoji="0" lang="en-US" altLang="ja-JP" sz="1076" b="1"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rPr>
                  <a:t>UB</a:t>
                </a:r>
                <a:r>
                  <a:rPr kumimoji="0" lang="ja-JP" altLang="en-US" sz="1076" b="1"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rPr>
                  <a:t>数</a:t>
                </a:r>
                <a:r>
                  <a:rPr kumimoji="0" lang="en-US" altLang="ja-JP" sz="1076" b="1"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rPr>
                  <a:t>	</a:t>
                </a:r>
                <a:r>
                  <a:rPr kumimoji="0" lang="ja-JP" altLang="en-US" sz="1076" b="1"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rPr>
                  <a:t>： </a:t>
                </a:r>
                <a:r>
                  <a:rPr kumimoji="0" lang="ja-JP" altLang="en-US" sz="1076" b="1" i="0" u="none" strike="noStrike" kern="0" cap="none" spc="0" normalizeH="0" baseline="0" noProof="0" dirty="0">
                    <a:ln>
                      <a:noFill/>
                    </a:ln>
                    <a:solidFill>
                      <a:srgbClr val="9F5E92"/>
                    </a:solidFill>
                    <a:effectLst/>
                    <a:uLnTx/>
                    <a:uFillTx/>
                    <a:latin typeface="メイリオ" panose="020B0604030504040204" pitchFamily="50" charset="-128"/>
                    <a:ea typeface="メイリオ" panose="020B0604030504040204" pitchFamily="50" charset="-128"/>
                  </a:rPr>
                  <a:t>約</a:t>
                </a:r>
                <a:r>
                  <a:rPr kumimoji="0" lang="en-US" altLang="ja-JP" sz="1761" b="1" i="0" u="none" strike="noStrike" kern="0" cap="none" spc="0" normalizeH="0" baseline="0" noProof="0" dirty="0">
                    <a:ln>
                      <a:noFill/>
                    </a:ln>
                    <a:solidFill>
                      <a:srgbClr val="9F5E92"/>
                    </a:solidFill>
                    <a:effectLst/>
                    <a:uLnTx/>
                    <a:uFillTx/>
                    <a:latin typeface="メイリオ" panose="020B0604030504040204" pitchFamily="50" charset="-128"/>
                    <a:ea typeface="メイリオ" panose="020B0604030504040204" pitchFamily="50" charset="-128"/>
                  </a:rPr>
                  <a:t>2,300</a:t>
                </a:r>
                <a:r>
                  <a:rPr kumimoji="0" lang="ja-JP" altLang="en-US" sz="1076" b="1" i="0" u="none" strike="noStrike" kern="0" cap="none" spc="0" normalizeH="0" baseline="0" noProof="0" dirty="0">
                    <a:ln>
                      <a:noFill/>
                    </a:ln>
                    <a:solidFill>
                      <a:srgbClr val="9F5E92"/>
                    </a:solidFill>
                    <a:effectLst/>
                    <a:uLnTx/>
                    <a:uFillTx/>
                    <a:latin typeface="メイリオ" panose="020B0604030504040204" pitchFamily="50" charset="-128"/>
                    <a:ea typeface="メイリオ" panose="020B0604030504040204" pitchFamily="50" charset="-128"/>
                  </a:rPr>
                  <a:t>万</a:t>
                </a:r>
                <a:r>
                  <a:rPr kumimoji="0" lang="en-US" altLang="ja-JP" sz="1076" b="1" i="0" u="none" strike="noStrike" kern="0" cap="none" spc="0" normalizeH="0" baseline="0" noProof="0" dirty="0">
                    <a:ln>
                      <a:noFill/>
                    </a:ln>
                    <a:solidFill>
                      <a:srgbClr val="9F5E92"/>
                    </a:solidFill>
                    <a:effectLst/>
                    <a:uLnTx/>
                    <a:uFillTx/>
                    <a:latin typeface="メイリオ" panose="020B0604030504040204" pitchFamily="50" charset="-128"/>
                    <a:ea typeface="メイリオ" panose="020B0604030504040204" pitchFamily="50" charset="-128"/>
                  </a:rPr>
                  <a:t>UB</a:t>
                </a:r>
              </a:p>
            </p:txBody>
          </p:sp>
          <p:sp>
            <p:nvSpPr>
              <p:cNvPr id="110" name="テキスト ボックス 109">
                <a:extLst>
                  <a:ext uri="{FF2B5EF4-FFF2-40B4-BE49-F238E27FC236}">
                    <a16:creationId xmlns:a16="http://schemas.microsoft.com/office/drawing/2014/main" id="{2A06DFF3-E6AB-491F-8D6F-7AECEB94FE58}"/>
                  </a:ext>
                </a:extLst>
              </p:cNvPr>
              <p:cNvSpPr txBox="1"/>
              <p:nvPr/>
            </p:nvSpPr>
            <p:spPr>
              <a:xfrm>
                <a:off x="6024511" y="5038174"/>
                <a:ext cx="1723549" cy="222497"/>
              </a:xfrm>
              <a:prstGeom prst="rect">
                <a:avLst/>
              </a:prstGeom>
              <a:noFill/>
            </p:spPr>
            <p:txBody>
              <a:bodyPr wrap="square" lIns="0" tIns="0" rIns="0" bIns="0" rtlCol="0">
                <a:noAutofit/>
              </a:bodyPr>
              <a:lstStyle>
                <a:defPPr>
                  <a:defRPr lang="ja-JP"/>
                </a:defPPr>
                <a:lvl1pPr>
                  <a:lnSpc>
                    <a:spcPct val="110000"/>
                  </a:lnSpc>
                  <a:spcAft>
                    <a:spcPts val="0"/>
                  </a:spcAft>
                  <a:defRPr sz="800" b="1">
                    <a:latin typeface="+mn-ea"/>
                  </a:defRPr>
                </a:lvl1pPr>
              </a:lstStyle>
              <a:p>
                <a:pPr marL="0" marR="0" lvl="0" indent="0" defTabSz="957585" eaLnBrk="1" fontAlgn="auto" latinLnBrk="0" hangingPunct="1">
                  <a:lnSpc>
                    <a:spcPct val="110000"/>
                  </a:lnSpc>
                  <a:spcBef>
                    <a:spcPts val="0"/>
                  </a:spcBef>
                  <a:spcAft>
                    <a:spcPts val="0"/>
                  </a:spcAft>
                  <a:buClrTx/>
                  <a:buSzTx/>
                  <a:buFontTx/>
                  <a:buNone/>
                  <a:tabLst/>
                  <a:defRPr/>
                </a:pPr>
                <a:r>
                  <a:rPr kumimoji="0" lang="ja-JP" altLang="en-US" sz="978" b="1"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rPr>
                  <a:t>データ量</a:t>
                </a:r>
              </a:p>
            </p:txBody>
          </p:sp>
        </p:grpSp>
        <p:cxnSp>
          <p:nvCxnSpPr>
            <p:cNvPr id="60" name="直線矢印コネクタ 59">
              <a:extLst>
                <a:ext uri="{FF2B5EF4-FFF2-40B4-BE49-F238E27FC236}">
                  <a16:creationId xmlns:a16="http://schemas.microsoft.com/office/drawing/2014/main" id="{0C4046C2-3877-4F43-A49C-B0C86A5B113C}"/>
                </a:ext>
              </a:extLst>
            </p:cNvPr>
            <p:cNvCxnSpPr>
              <a:cxnSpLocks/>
            </p:cNvCxnSpPr>
            <p:nvPr/>
          </p:nvCxnSpPr>
          <p:spPr>
            <a:xfrm>
              <a:off x="4501103" y="3436153"/>
              <a:ext cx="1088115" cy="1219596"/>
            </a:xfrm>
            <a:prstGeom prst="straightConnector1">
              <a:avLst/>
            </a:prstGeom>
            <a:noFill/>
            <a:ln w="19050" cap="flat" cmpd="sng" algn="ctr">
              <a:solidFill>
                <a:sysClr val="windowText" lastClr="000000"/>
              </a:solidFill>
              <a:prstDash val="solid"/>
              <a:tailEnd type="arrow" w="lg" len="med"/>
            </a:ln>
            <a:effectLst/>
          </p:spPr>
        </p:cxnSp>
        <p:cxnSp>
          <p:nvCxnSpPr>
            <p:cNvPr id="61" name="直線矢印コネクタ 60">
              <a:extLst>
                <a:ext uri="{FF2B5EF4-FFF2-40B4-BE49-F238E27FC236}">
                  <a16:creationId xmlns:a16="http://schemas.microsoft.com/office/drawing/2014/main" id="{16A57B6F-1640-4ACC-BEA7-446C769148A5}"/>
                </a:ext>
              </a:extLst>
            </p:cNvPr>
            <p:cNvCxnSpPr>
              <a:cxnSpLocks/>
            </p:cNvCxnSpPr>
            <p:nvPr/>
          </p:nvCxnSpPr>
          <p:spPr>
            <a:xfrm flipH="1">
              <a:off x="6085975" y="3436154"/>
              <a:ext cx="10024" cy="1175201"/>
            </a:xfrm>
            <a:prstGeom prst="straightConnector1">
              <a:avLst/>
            </a:prstGeom>
            <a:noFill/>
            <a:ln w="19050" cap="flat" cmpd="sng" algn="ctr">
              <a:solidFill>
                <a:sysClr val="windowText" lastClr="000000"/>
              </a:solidFill>
              <a:prstDash val="solid"/>
              <a:tailEnd type="arrow" w="lg" len="med"/>
            </a:ln>
            <a:effectLst/>
          </p:spPr>
        </p:cxnSp>
        <p:sp>
          <p:nvSpPr>
            <p:cNvPr id="62" name="楕円 59">
              <a:extLst>
                <a:ext uri="{FF2B5EF4-FFF2-40B4-BE49-F238E27FC236}">
                  <a16:creationId xmlns:a16="http://schemas.microsoft.com/office/drawing/2014/main" id="{C8422889-7243-49D1-9ABE-935CB98419AE}"/>
                </a:ext>
              </a:extLst>
            </p:cNvPr>
            <p:cNvSpPr/>
            <p:nvPr/>
          </p:nvSpPr>
          <p:spPr>
            <a:xfrm>
              <a:off x="5285847" y="4715971"/>
              <a:ext cx="1620304" cy="1620304"/>
            </a:xfrm>
            <a:prstGeom prst="ellipse">
              <a:avLst/>
            </a:prstGeom>
            <a:solidFill>
              <a:sysClr val="window" lastClr="FFFFFF"/>
            </a:solidFill>
            <a:ln w="25400" cap="flat" cmpd="sng" algn="ctr">
              <a:solidFill>
                <a:sysClr val="windowText" lastClr="000000"/>
              </a:solidFill>
              <a:prstDash val="solid"/>
            </a:ln>
            <a:effectLst/>
          </p:spPr>
          <p:txBody>
            <a:bodyPr lIns="0" tIns="0" rIns="0" bIns="0" rtlCol="0" anchor="ctr"/>
            <a:lstStyle/>
            <a:p>
              <a:pPr marL="0" marR="0" lvl="0" indent="0" algn="ctr" defTabSz="957585" eaLnBrk="1" fontAlgn="auto" latinLnBrk="0" hangingPunct="1">
                <a:lnSpc>
                  <a:spcPct val="100000"/>
                </a:lnSpc>
                <a:spcBef>
                  <a:spcPts val="0"/>
                </a:spcBef>
                <a:spcAft>
                  <a:spcPts val="0"/>
                </a:spcAft>
                <a:buClrTx/>
                <a:buSzTx/>
                <a:buFontTx/>
                <a:buNone/>
                <a:tabLst/>
                <a:defRPr/>
              </a:pPr>
              <a:endParaRPr kumimoji="0" lang="ja-JP" altLang="en-US" sz="1370" b="0" i="0" u="none" strike="noStrike" kern="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cxnSp>
          <p:nvCxnSpPr>
            <p:cNvPr id="63" name="直線矢印コネクタ 62">
              <a:extLst>
                <a:ext uri="{FF2B5EF4-FFF2-40B4-BE49-F238E27FC236}">
                  <a16:creationId xmlns:a16="http://schemas.microsoft.com/office/drawing/2014/main" id="{5235CB0C-152C-49AC-BF19-047393A39E53}"/>
                </a:ext>
              </a:extLst>
            </p:cNvPr>
            <p:cNvCxnSpPr>
              <a:cxnSpLocks/>
            </p:cNvCxnSpPr>
            <p:nvPr/>
          </p:nvCxnSpPr>
          <p:spPr>
            <a:xfrm flipH="1">
              <a:off x="6602785" y="3429000"/>
              <a:ext cx="1212115" cy="1286596"/>
            </a:xfrm>
            <a:prstGeom prst="straightConnector1">
              <a:avLst/>
            </a:prstGeom>
            <a:noFill/>
            <a:ln w="19050" cap="flat" cmpd="sng" algn="ctr">
              <a:solidFill>
                <a:sysClr val="windowText" lastClr="000000"/>
              </a:solidFill>
              <a:prstDash val="solid"/>
              <a:tailEnd type="arrow" w="lg" len="med"/>
            </a:ln>
            <a:effectLst/>
          </p:spPr>
        </p:cxnSp>
        <p:cxnSp>
          <p:nvCxnSpPr>
            <p:cNvPr id="64" name="直線矢印コネクタ 63">
              <a:extLst>
                <a:ext uri="{FF2B5EF4-FFF2-40B4-BE49-F238E27FC236}">
                  <a16:creationId xmlns:a16="http://schemas.microsoft.com/office/drawing/2014/main" id="{ADABB953-F16E-4315-9E81-1EFB10AD368D}"/>
                </a:ext>
              </a:extLst>
            </p:cNvPr>
            <p:cNvCxnSpPr>
              <a:cxnSpLocks/>
            </p:cNvCxnSpPr>
            <p:nvPr/>
          </p:nvCxnSpPr>
          <p:spPr>
            <a:xfrm>
              <a:off x="2818231" y="3430022"/>
              <a:ext cx="2395412" cy="1518037"/>
            </a:xfrm>
            <a:prstGeom prst="straightConnector1">
              <a:avLst/>
            </a:prstGeom>
            <a:noFill/>
            <a:ln w="19050" cap="flat" cmpd="sng" algn="ctr">
              <a:solidFill>
                <a:sysClr val="windowText" lastClr="000000"/>
              </a:solidFill>
              <a:prstDash val="solid"/>
              <a:tailEnd type="arrow" w="lg" len="med"/>
            </a:ln>
            <a:effectLst/>
          </p:spPr>
        </p:cxnSp>
        <p:pic>
          <p:nvPicPr>
            <p:cNvPr id="65" name="図 6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53615" y="5813397"/>
              <a:ext cx="1264721" cy="146025"/>
            </a:xfrm>
            <a:prstGeom prst="rect">
              <a:avLst/>
            </a:prstGeom>
          </p:spPr>
        </p:pic>
        <p:grpSp>
          <p:nvGrpSpPr>
            <p:cNvPr id="66" name="グループ化 65">
              <a:extLst>
                <a:ext uri="{FF2B5EF4-FFF2-40B4-BE49-F238E27FC236}">
                  <a16:creationId xmlns:a16="http://schemas.microsoft.com/office/drawing/2014/main" id="{FCDE9038-52B9-47E0-98A0-12750CCB51D0}"/>
                </a:ext>
              </a:extLst>
            </p:cNvPr>
            <p:cNvGrpSpPr/>
            <p:nvPr/>
          </p:nvGrpSpPr>
          <p:grpSpPr>
            <a:xfrm>
              <a:off x="5520409" y="2484756"/>
              <a:ext cx="1262515" cy="952994"/>
              <a:chOff x="2065003" y="2393210"/>
              <a:chExt cx="793731" cy="599139"/>
            </a:xfrm>
          </p:grpSpPr>
          <p:sp>
            <p:nvSpPr>
              <p:cNvPr id="102" name="正方形/長方形 101">
                <a:extLst>
                  <a:ext uri="{FF2B5EF4-FFF2-40B4-BE49-F238E27FC236}">
                    <a16:creationId xmlns:a16="http://schemas.microsoft.com/office/drawing/2014/main" id="{07C33D07-682A-453A-93EF-7A04207B01DB}"/>
                  </a:ext>
                </a:extLst>
              </p:cNvPr>
              <p:cNvSpPr/>
              <p:nvPr/>
            </p:nvSpPr>
            <p:spPr>
              <a:xfrm>
                <a:off x="2077141" y="2397256"/>
                <a:ext cx="756000" cy="515877"/>
              </a:xfrm>
              <a:prstGeom prst="rect">
                <a:avLst/>
              </a:prstGeom>
              <a:solidFill>
                <a:sysClr val="window" lastClr="FFFFFF"/>
              </a:solidFill>
              <a:ln w="19050" cap="flat" cmpd="sng" algn="ctr">
                <a:solidFill>
                  <a:sysClr val="window" lastClr="FFFFFF"/>
                </a:solidFill>
                <a:prstDash val="solid"/>
              </a:ln>
              <a:effectLst/>
            </p:spPr>
            <p:txBody>
              <a:bodyPr lIns="0" tIns="0" rIns="0" bIns="0" rtlCol="0" anchor="ctr"/>
              <a:lstStyle/>
              <a:p>
                <a:pPr marL="0" marR="0" lvl="0" indent="0" algn="ctr" defTabSz="957585" eaLnBrk="1" fontAlgn="auto" latinLnBrk="0" hangingPunct="1">
                  <a:lnSpc>
                    <a:spcPct val="100000"/>
                  </a:lnSpc>
                  <a:spcBef>
                    <a:spcPts val="0"/>
                  </a:spcBef>
                  <a:spcAft>
                    <a:spcPts val="0"/>
                  </a:spcAft>
                  <a:buClrTx/>
                  <a:buSzTx/>
                  <a:buFontTx/>
                  <a:buNone/>
                  <a:tabLst/>
                  <a:defRPr/>
                </a:pPr>
                <a:endParaRPr kumimoji="0" lang="ja-JP" altLang="en-US" sz="1370" b="0" i="0" u="none" strike="noStrike" kern="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grpSp>
            <p:nvGrpSpPr>
              <p:cNvPr id="103" name="グラフィックス 20">
                <a:extLst>
                  <a:ext uri="{FF2B5EF4-FFF2-40B4-BE49-F238E27FC236}">
                    <a16:creationId xmlns:a16="http://schemas.microsoft.com/office/drawing/2014/main" id="{A56E8CA0-10A8-4C7B-A212-15B5C102B4C3}"/>
                  </a:ext>
                </a:extLst>
              </p:cNvPr>
              <p:cNvGrpSpPr/>
              <p:nvPr/>
            </p:nvGrpSpPr>
            <p:grpSpPr>
              <a:xfrm>
                <a:off x="2065003" y="2393210"/>
                <a:ext cx="793731" cy="599139"/>
                <a:chOff x="2065003" y="2393210"/>
                <a:chExt cx="793731" cy="599139"/>
              </a:xfrm>
              <a:solidFill>
                <a:srgbClr val="393A39"/>
              </a:solidFill>
            </p:grpSpPr>
            <p:sp>
              <p:nvSpPr>
                <p:cNvPr id="104" name="フリーフォーム: 図形 70">
                  <a:extLst>
                    <a:ext uri="{FF2B5EF4-FFF2-40B4-BE49-F238E27FC236}">
                      <a16:creationId xmlns:a16="http://schemas.microsoft.com/office/drawing/2014/main" id="{83E6CA70-BA8E-4F3B-9E78-264808DC1E0D}"/>
                    </a:ext>
                  </a:extLst>
                </p:cNvPr>
                <p:cNvSpPr/>
                <p:nvPr/>
              </p:nvSpPr>
              <p:spPr>
                <a:xfrm>
                  <a:off x="2065003" y="2393210"/>
                  <a:ext cx="793690" cy="533368"/>
                </a:xfrm>
                <a:custGeom>
                  <a:avLst/>
                  <a:gdLst>
                    <a:gd name="connsiteX0" fmla="*/ 778445 w 793690"/>
                    <a:gd name="connsiteY0" fmla="*/ 533368 h 533368"/>
                    <a:gd name="connsiteX1" fmla="*/ 15286 w 793690"/>
                    <a:gd name="connsiteY1" fmla="*/ 533368 h 533368"/>
                    <a:gd name="connsiteX2" fmla="*/ 0 w 793690"/>
                    <a:gd name="connsiteY2" fmla="*/ 518082 h 533368"/>
                    <a:gd name="connsiteX3" fmla="*/ 0 w 793690"/>
                    <a:gd name="connsiteY3" fmla="*/ 15286 h 533368"/>
                    <a:gd name="connsiteX4" fmla="*/ 15286 w 793690"/>
                    <a:gd name="connsiteY4" fmla="*/ 0 h 533368"/>
                    <a:gd name="connsiteX5" fmla="*/ 778404 w 793690"/>
                    <a:gd name="connsiteY5" fmla="*/ 0 h 533368"/>
                    <a:gd name="connsiteX6" fmla="*/ 793690 w 793690"/>
                    <a:gd name="connsiteY6" fmla="*/ 15286 h 533368"/>
                    <a:gd name="connsiteX7" fmla="*/ 793690 w 793690"/>
                    <a:gd name="connsiteY7" fmla="*/ 272964 h 533368"/>
                    <a:gd name="connsiteX8" fmla="*/ 778404 w 793690"/>
                    <a:gd name="connsiteY8" fmla="*/ 288250 h 533368"/>
                    <a:gd name="connsiteX9" fmla="*/ 763118 w 793690"/>
                    <a:gd name="connsiteY9" fmla="*/ 272964 h 533368"/>
                    <a:gd name="connsiteX10" fmla="*/ 763118 w 793690"/>
                    <a:gd name="connsiteY10" fmla="*/ 30614 h 533368"/>
                    <a:gd name="connsiteX11" fmla="*/ 30614 w 793690"/>
                    <a:gd name="connsiteY11" fmla="*/ 30614 h 533368"/>
                    <a:gd name="connsiteX12" fmla="*/ 30614 w 793690"/>
                    <a:gd name="connsiteY12" fmla="*/ 502754 h 533368"/>
                    <a:gd name="connsiteX13" fmla="*/ 763118 w 793690"/>
                    <a:gd name="connsiteY13" fmla="*/ 502754 h 533368"/>
                    <a:gd name="connsiteX14" fmla="*/ 763118 w 793690"/>
                    <a:gd name="connsiteY14" fmla="*/ 329730 h 533368"/>
                    <a:gd name="connsiteX15" fmla="*/ 778404 w 793690"/>
                    <a:gd name="connsiteY15" fmla="*/ 314443 h 533368"/>
                    <a:gd name="connsiteX16" fmla="*/ 793690 w 793690"/>
                    <a:gd name="connsiteY16" fmla="*/ 329730 h 533368"/>
                    <a:gd name="connsiteX17" fmla="*/ 793690 w 793690"/>
                    <a:gd name="connsiteY17" fmla="*/ 518041 h 533368"/>
                    <a:gd name="connsiteX18" fmla="*/ 778445 w 793690"/>
                    <a:gd name="connsiteY18" fmla="*/ 533368 h 53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3690" h="533368">
                      <a:moveTo>
                        <a:pt x="778445" y="533368"/>
                      </a:moveTo>
                      <a:lnTo>
                        <a:pt x="15286" y="533368"/>
                      </a:lnTo>
                      <a:cubicBezTo>
                        <a:pt x="6817" y="533368"/>
                        <a:pt x="0" y="526551"/>
                        <a:pt x="0" y="518082"/>
                      </a:cubicBezTo>
                      <a:lnTo>
                        <a:pt x="0" y="15286"/>
                      </a:lnTo>
                      <a:cubicBezTo>
                        <a:pt x="0" y="6817"/>
                        <a:pt x="6817" y="0"/>
                        <a:pt x="15286" y="0"/>
                      </a:cubicBezTo>
                      <a:lnTo>
                        <a:pt x="778404" y="0"/>
                      </a:lnTo>
                      <a:cubicBezTo>
                        <a:pt x="786874" y="0"/>
                        <a:pt x="793690" y="6817"/>
                        <a:pt x="793690" y="15286"/>
                      </a:cubicBezTo>
                      <a:lnTo>
                        <a:pt x="793690" y="272964"/>
                      </a:lnTo>
                      <a:cubicBezTo>
                        <a:pt x="793690" y="281433"/>
                        <a:pt x="786874" y="288250"/>
                        <a:pt x="778404" y="288250"/>
                      </a:cubicBezTo>
                      <a:cubicBezTo>
                        <a:pt x="769935" y="288250"/>
                        <a:pt x="763118" y="281433"/>
                        <a:pt x="763118" y="272964"/>
                      </a:cubicBezTo>
                      <a:lnTo>
                        <a:pt x="763118" y="30614"/>
                      </a:lnTo>
                      <a:lnTo>
                        <a:pt x="30614" y="30614"/>
                      </a:lnTo>
                      <a:lnTo>
                        <a:pt x="30614" y="502754"/>
                      </a:lnTo>
                      <a:lnTo>
                        <a:pt x="763118" y="502754"/>
                      </a:lnTo>
                      <a:lnTo>
                        <a:pt x="763118" y="329730"/>
                      </a:lnTo>
                      <a:cubicBezTo>
                        <a:pt x="763118" y="321260"/>
                        <a:pt x="769935" y="314443"/>
                        <a:pt x="778404" y="314443"/>
                      </a:cubicBezTo>
                      <a:cubicBezTo>
                        <a:pt x="786874" y="314443"/>
                        <a:pt x="793690" y="321260"/>
                        <a:pt x="793690" y="329730"/>
                      </a:cubicBezTo>
                      <a:lnTo>
                        <a:pt x="793690" y="518041"/>
                      </a:lnTo>
                      <a:cubicBezTo>
                        <a:pt x="793732" y="526551"/>
                        <a:pt x="786915" y="533368"/>
                        <a:pt x="778445" y="533368"/>
                      </a:cubicBezTo>
                      <a:close/>
                    </a:path>
                  </a:pathLst>
                </a:custGeom>
                <a:solidFill>
                  <a:sysClr val="windowText" lastClr="000000"/>
                </a:solidFill>
                <a:ln w="19050" cap="flat">
                  <a:solidFill>
                    <a:sysClr val="window" lastClr="FFFFFF"/>
                  </a:solidFill>
                  <a:prstDash val="solid"/>
                  <a:miter/>
                </a:ln>
              </p:spPr>
              <p:txBody>
                <a:bodyPr rtlCol="0" anchor="ctr"/>
                <a:lstStyle/>
                <a:p>
                  <a:pPr marL="0" marR="0" lvl="0" indent="0" defTabSz="957585" eaLnBrk="1" fontAlgn="auto" latinLnBrk="0" hangingPunct="1">
                    <a:lnSpc>
                      <a:spcPct val="100000"/>
                    </a:lnSpc>
                    <a:spcBef>
                      <a:spcPts val="0"/>
                    </a:spcBef>
                    <a:spcAft>
                      <a:spcPts val="0"/>
                    </a:spcAft>
                    <a:buClrTx/>
                    <a:buSzTx/>
                    <a:buFontTx/>
                    <a:buNone/>
                    <a:tabLst/>
                    <a:defRPr/>
                  </a:pPr>
                  <a:endParaRPr kumimoji="0" lang="ja-JP" altLang="en-US" sz="1761" b="0" i="0" u="none" strike="noStrike" kern="0" cap="none" spc="0" normalizeH="0" baseline="0" noProof="0">
                    <a:ln>
                      <a:noFill/>
                    </a:ln>
                    <a:solidFill>
                      <a:srgbClr val="393A39"/>
                    </a:solidFill>
                    <a:effectLst/>
                    <a:uLnTx/>
                    <a:uFillTx/>
                    <a:latin typeface="メイリオ" panose="020B0604030504040204" pitchFamily="50" charset="-128"/>
                    <a:ea typeface="メイリオ" panose="020B0604030504040204" pitchFamily="50" charset="-128"/>
                  </a:endParaRPr>
                </a:p>
              </p:txBody>
            </p:sp>
            <p:sp>
              <p:nvSpPr>
                <p:cNvPr id="105" name="フリーフォーム: 図形 71">
                  <a:extLst>
                    <a:ext uri="{FF2B5EF4-FFF2-40B4-BE49-F238E27FC236}">
                      <a16:creationId xmlns:a16="http://schemas.microsoft.com/office/drawing/2014/main" id="{9AF91923-2EC6-4F5A-A18B-D4CB20BE54B7}"/>
                    </a:ext>
                  </a:extLst>
                </p:cNvPr>
                <p:cNvSpPr/>
                <p:nvPr/>
              </p:nvSpPr>
              <p:spPr>
                <a:xfrm>
                  <a:off x="2138874" y="2895965"/>
                  <a:ext cx="63951" cy="96384"/>
                </a:xfrm>
                <a:custGeom>
                  <a:avLst/>
                  <a:gdLst>
                    <a:gd name="connsiteX0" fmla="*/ 15326 w 63951"/>
                    <a:gd name="connsiteY0" fmla="*/ 96385 h 96384"/>
                    <a:gd name="connsiteX1" fmla="*/ 8385 w 63951"/>
                    <a:gd name="connsiteY1" fmla="*/ 94691 h 96384"/>
                    <a:gd name="connsiteX2" fmla="*/ 1651 w 63951"/>
                    <a:gd name="connsiteY2" fmla="*/ 74116 h 96384"/>
                    <a:gd name="connsiteX3" fmla="*/ 34992 w 63951"/>
                    <a:gd name="connsiteY3" fmla="*/ 8385 h 96384"/>
                    <a:gd name="connsiteX4" fmla="*/ 55566 w 63951"/>
                    <a:gd name="connsiteY4" fmla="*/ 1651 h 96384"/>
                    <a:gd name="connsiteX5" fmla="*/ 62301 w 63951"/>
                    <a:gd name="connsiteY5" fmla="*/ 22226 h 96384"/>
                    <a:gd name="connsiteX6" fmla="*/ 28960 w 63951"/>
                    <a:gd name="connsiteY6" fmla="*/ 87957 h 96384"/>
                    <a:gd name="connsiteX7" fmla="*/ 15326 w 63951"/>
                    <a:gd name="connsiteY7" fmla="*/ 96385 h 9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951" h="96384">
                      <a:moveTo>
                        <a:pt x="15326" y="96385"/>
                      </a:moveTo>
                      <a:cubicBezTo>
                        <a:pt x="13013" y="96385"/>
                        <a:pt x="10616" y="95807"/>
                        <a:pt x="8385" y="94691"/>
                      </a:cubicBezTo>
                      <a:cubicBezTo>
                        <a:pt x="825" y="90890"/>
                        <a:pt x="-2150" y="81636"/>
                        <a:pt x="1651" y="74116"/>
                      </a:cubicBezTo>
                      <a:lnTo>
                        <a:pt x="34992" y="8385"/>
                      </a:lnTo>
                      <a:cubicBezTo>
                        <a:pt x="38793" y="825"/>
                        <a:pt x="48047" y="-2150"/>
                        <a:pt x="55566" y="1651"/>
                      </a:cubicBezTo>
                      <a:cubicBezTo>
                        <a:pt x="63127" y="5452"/>
                        <a:pt x="66102" y="14706"/>
                        <a:pt x="62301" y="22226"/>
                      </a:cubicBezTo>
                      <a:lnTo>
                        <a:pt x="28960" y="87957"/>
                      </a:lnTo>
                      <a:cubicBezTo>
                        <a:pt x="26274" y="93328"/>
                        <a:pt x="20904" y="96385"/>
                        <a:pt x="15326" y="96385"/>
                      </a:cubicBezTo>
                      <a:close/>
                    </a:path>
                  </a:pathLst>
                </a:custGeom>
                <a:solidFill>
                  <a:sysClr val="windowText" lastClr="000000"/>
                </a:solidFill>
                <a:ln w="19050" cap="flat">
                  <a:solidFill>
                    <a:sysClr val="window" lastClr="FFFFFF"/>
                  </a:solidFill>
                  <a:prstDash val="solid"/>
                  <a:miter/>
                </a:ln>
              </p:spPr>
              <p:txBody>
                <a:bodyPr rtlCol="0" anchor="ctr"/>
                <a:lstStyle/>
                <a:p>
                  <a:pPr marL="0" marR="0" lvl="0" indent="0" defTabSz="957585" eaLnBrk="1" fontAlgn="auto" latinLnBrk="0" hangingPunct="1">
                    <a:lnSpc>
                      <a:spcPct val="100000"/>
                    </a:lnSpc>
                    <a:spcBef>
                      <a:spcPts val="0"/>
                    </a:spcBef>
                    <a:spcAft>
                      <a:spcPts val="0"/>
                    </a:spcAft>
                    <a:buClrTx/>
                    <a:buSzTx/>
                    <a:buFontTx/>
                    <a:buNone/>
                    <a:tabLst/>
                    <a:defRPr/>
                  </a:pPr>
                  <a:endParaRPr kumimoji="0" lang="ja-JP" altLang="en-US" sz="1761" b="0" i="0" u="none" strike="noStrike" kern="0" cap="none" spc="0" normalizeH="0" baseline="0" noProof="0">
                    <a:ln>
                      <a:noFill/>
                    </a:ln>
                    <a:solidFill>
                      <a:srgbClr val="393A39"/>
                    </a:solidFill>
                    <a:effectLst/>
                    <a:uLnTx/>
                    <a:uFillTx/>
                    <a:latin typeface="メイリオ" panose="020B0604030504040204" pitchFamily="50" charset="-128"/>
                    <a:ea typeface="メイリオ" panose="020B0604030504040204" pitchFamily="50" charset="-128"/>
                  </a:endParaRPr>
                </a:p>
              </p:txBody>
            </p:sp>
            <p:sp>
              <p:nvSpPr>
                <p:cNvPr id="106" name="フリーフォーム: 図形 72">
                  <a:extLst>
                    <a:ext uri="{FF2B5EF4-FFF2-40B4-BE49-F238E27FC236}">
                      <a16:creationId xmlns:a16="http://schemas.microsoft.com/office/drawing/2014/main" id="{C0E24669-3845-4B5D-ADC8-B7806B7630DF}"/>
                    </a:ext>
                  </a:extLst>
                </p:cNvPr>
                <p:cNvSpPr/>
                <p:nvPr/>
              </p:nvSpPr>
              <p:spPr>
                <a:xfrm>
                  <a:off x="2720911" y="2895965"/>
                  <a:ext cx="63951" cy="96384"/>
                </a:xfrm>
                <a:custGeom>
                  <a:avLst/>
                  <a:gdLst>
                    <a:gd name="connsiteX0" fmla="*/ 48667 w 63951"/>
                    <a:gd name="connsiteY0" fmla="*/ 96385 h 96384"/>
                    <a:gd name="connsiteX1" fmla="*/ 34992 w 63951"/>
                    <a:gd name="connsiteY1" fmla="*/ 87957 h 96384"/>
                    <a:gd name="connsiteX2" fmla="*/ 1651 w 63951"/>
                    <a:gd name="connsiteY2" fmla="*/ 22226 h 96384"/>
                    <a:gd name="connsiteX3" fmla="*/ 8385 w 63951"/>
                    <a:gd name="connsiteY3" fmla="*/ 1651 h 96384"/>
                    <a:gd name="connsiteX4" fmla="*/ 28960 w 63951"/>
                    <a:gd name="connsiteY4" fmla="*/ 8385 h 96384"/>
                    <a:gd name="connsiteX5" fmla="*/ 62301 w 63951"/>
                    <a:gd name="connsiteY5" fmla="*/ 74116 h 96384"/>
                    <a:gd name="connsiteX6" fmla="*/ 55566 w 63951"/>
                    <a:gd name="connsiteY6" fmla="*/ 94691 h 96384"/>
                    <a:gd name="connsiteX7" fmla="*/ 48667 w 63951"/>
                    <a:gd name="connsiteY7" fmla="*/ 96385 h 9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951" h="96384">
                      <a:moveTo>
                        <a:pt x="48667" y="96385"/>
                      </a:moveTo>
                      <a:cubicBezTo>
                        <a:pt x="43089" y="96385"/>
                        <a:pt x="37719" y="93328"/>
                        <a:pt x="34992" y="87957"/>
                      </a:cubicBezTo>
                      <a:lnTo>
                        <a:pt x="1651" y="22226"/>
                      </a:lnTo>
                      <a:cubicBezTo>
                        <a:pt x="-2150" y="14665"/>
                        <a:pt x="825" y="5452"/>
                        <a:pt x="8385" y="1651"/>
                      </a:cubicBezTo>
                      <a:cubicBezTo>
                        <a:pt x="15863" y="-2150"/>
                        <a:pt x="25118" y="825"/>
                        <a:pt x="28960" y="8385"/>
                      </a:cubicBezTo>
                      <a:lnTo>
                        <a:pt x="62301" y="74116"/>
                      </a:lnTo>
                      <a:cubicBezTo>
                        <a:pt x="66101" y="81677"/>
                        <a:pt x="63127" y="90890"/>
                        <a:pt x="55566" y="94691"/>
                      </a:cubicBezTo>
                      <a:cubicBezTo>
                        <a:pt x="53377" y="95848"/>
                        <a:pt x="50980" y="96385"/>
                        <a:pt x="48667" y="96385"/>
                      </a:cubicBezTo>
                      <a:close/>
                    </a:path>
                  </a:pathLst>
                </a:custGeom>
                <a:solidFill>
                  <a:sysClr val="windowText" lastClr="000000"/>
                </a:solidFill>
                <a:ln w="19050" cap="flat">
                  <a:solidFill>
                    <a:sysClr val="window" lastClr="FFFFFF"/>
                  </a:solidFill>
                  <a:prstDash val="solid"/>
                  <a:miter/>
                </a:ln>
              </p:spPr>
              <p:txBody>
                <a:bodyPr rtlCol="0" anchor="ctr"/>
                <a:lstStyle/>
                <a:p>
                  <a:pPr marL="0" marR="0" lvl="0" indent="0" defTabSz="957585" eaLnBrk="1" fontAlgn="auto" latinLnBrk="0" hangingPunct="1">
                    <a:lnSpc>
                      <a:spcPct val="100000"/>
                    </a:lnSpc>
                    <a:spcBef>
                      <a:spcPts val="0"/>
                    </a:spcBef>
                    <a:spcAft>
                      <a:spcPts val="0"/>
                    </a:spcAft>
                    <a:buClrTx/>
                    <a:buSzTx/>
                    <a:buFontTx/>
                    <a:buNone/>
                    <a:tabLst/>
                    <a:defRPr/>
                  </a:pPr>
                  <a:endParaRPr kumimoji="0" lang="ja-JP" altLang="en-US" sz="1761" b="0" i="0" u="none" strike="noStrike" kern="0" cap="none" spc="0" normalizeH="0" baseline="0" noProof="0">
                    <a:ln>
                      <a:noFill/>
                    </a:ln>
                    <a:solidFill>
                      <a:srgbClr val="393A39"/>
                    </a:solidFill>
                    <a:effectLst/>
                    <a:uLnTx/>
                    <a:uFillTx/>
                    <a:latin typeface="メイリオ" panose="020B0604030504040204" pitchFamily="50" charset="-128"/>
                    <a:ea typeface="メイリオ" panose="020B0604030504040204" pitchFamily="50" charset="-128"/>
                  </a:endParaRPr>
                </a:p>
              </p:txBody>
            </p:sp>
            <p:sp>
              <p:nvSpPr>
                <p:cNvPr id="107" name="フリーフォーム: 図形 73">
                  <a:extLst>
                    <a:ext uri="{FF2B5EF4-FFF2-40B4-BE49-F238E27FC236}">
                      <a16:creationId xmlns:a16="http://schemas.microsoft.com/office/drawing/2014/main" id="{4D953EA8-088C-422B-B73A-7A98AD724A4B}"/>
                    </a:ext>
                  </a:extLst>
                </p:cNvPr>
                <p:cNvSpPr/>
                <p:nvPr/>
              </p:nvSpPr>
              <p:spPr>
                <a:xfrm>
                  <a:off x="2112762" y="2832050"/>
                  <a:ext cx="745972" cy="30572"/>
                </a:xfrm>
                <a:custGeom>
                  <a:avLst/>
                  <a:gdLst>
                    <a:gd name="connsiteX0" fmla="*/ 730686 w 745972"/>
                    <a:gd name="connsiteY0" fmla="*/ 30573 h 30572"/>
                    <a:gd name="connsiteX1" fmla="*/ 15286 w 745972"/>
                    <a:gd name="connsiteY1" fmla="*/ 30573 h 30572"/>
                    <a:gd name="connsiteX2" fmla="*/ 0 w 745972"/>
                    <a:gd name="connsiteY2" fmla="*/ 15286 h 30572"/>
                    <a:gd name="connsiteX3" fmla="*/ 15286 w 745972"/>
                    <a:gd name="connsiteY3" fmla="*/ 0 h 30572"/>
                    <a:gd name="connsiteX4" fmla="*/ 730686 w 745972"/>
                    <a:gd name="connsiteY4" fmla="*/ 0 h 30572"/>
                    <a:gd name="connsiteX5" fmla="*/ 745972 w 745972"/>
                    <a:gd name="connsiteY5" fmla="*/ 15286 h 30572"/>
                    <a:gd name="connsiteX6" fmla="*/ 730686 w 745972"/>
                    <a:gd name="connsiteY6" fmla="*/ 30573 h 3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5972" h="30572">
                      <a:moveTo>
                        <a:pt x="730686" y="30573"/>
                      </a:moveTo>
                      <a:lnTo>
                        <a:pt x="15286" y="30573"/>
                      </a:lnTo>
                      <a:cubicBezTo>
                        <a:pt x="6817" y="30573"/>
                        <a:pt x="0" y="23756"/>
                        <a:pt x="0" y="15286"/>
                      </a:cubicBezTo>
                      <a:cubicBezTo>
                        <a:pt x="0" y="6817"/>
                        <a:pt x="6817" y="0"/>
                        <a:pt x="15286" y="0"/>
                      </a:cubicBezTo>
                      <a:lnTo>
                        <a:pt x="730686" y="0"/>
                      </a:lnTo>
                      <a:cubicBezTo>
                        <a:pt x="739156" y="0"/>
                        <a:pt x="745972" y="6817"/>
                        <a:pt x="745972" y="15286"/>
                      </a:cubicBezTo>
                      <a:cubicBezTo>
                        <a:pt x="745972" y="23714"/>
                        <a:pt x="739156" y="30573"/>
                        <a:pt x="730686" y="30573"/>
                      </a:cubicBezTo>
                      <a:close/>
                    </a:path>
                  </a:pathLst>
                </a:custGeom>
                <a:solidFill>
                  <a:sysClr val="windowText" lastClr="000000"/>
                </a:solidFill>
                <a:ln w="19050" cap="flat">
                  <a:solidFill>
                    <a:sysClr val="window" lastClr="FFFFFF"/>
                  </a:solidFill>
                  <a:prstDash val="solid"/>
                  <a:miter/>
                </a:ln>
              </p:spPr>
              <p:txBody>
                <a:bodyPr rtlCol="0" anchor="ctr"/>
                <a:lstStyle/>
                <a:p>
                  <a:pPr marL="0" marR="0" lvl="0" indent="0" defTabSz="957585" eaLnBrk="1" fontAlgn="auto" latinLnBrk="0" hangingPunct="1">
                    <a:lnSpc>
                      <a:spcPct val="100000"/>
                    </a:lnSpc>
                    <a:spcBef>
                      <a:spcPts val="0"/>
                    </a:spcBef>
                    <a:spcAft>
                      <a:spcPts val="0"/>
                    </a:spcAft>
                    <a:buClrTx/>
                    <a:buSzTx/>
                    <a:buFontTx/>
                    <a:buNone/>
                    <a:tabLst/>
                    <a:defRPr/>
                  </a:pPr>
                  <a:endParaRPr kumimoji="0" lang="ja-JP" altLang="en-US" sz="1761" b="0" i="0" u="none" strike="noStrike" kern="0" cap="none" spc="0" normalizeH="0" baseline="0" noProof="0">
                    <a:ln>
                      <a:noFill/>
                    </a:ln>
                    <a:solidFill>
                      <a:srgbClr val="393A39"/>
                    </a:solidFill>
                    <a:effectLst/>
                    <a:uLnTx/>
                    <a:uFillTx/>
                    <a:latin typeface="メイリオ" panose="020B0604030504040204" pitchFamily="50" charset="-128"/>
                    <a:ea typeface="メイリオ" panose="020B0604030504040204" pitchFamily="50" charset="-128"/>
                  </a:endParaRPr>
                </a:p>
              </p:txBody>
            </p:sp>
          </p:grpSp>
        </p:grpSp>
        <p:grpSp>
          <p:nvGrpSpPr>
            <p:cNvPr id="67" name="グループ化 66">
              <a:extLst>
                <a:ext uri="{FF2B5EF4-FFF2-40B4-BE49-F238E27FC236}">
                  <a16:creationId xmlns:a16="http://schemas.microsoft.com/office/drawing/2014/main" id="{466F3EF3-82F0-4C74-835D-9A086FC5C091}"/>
                </a:ext>
              </a:extLst>
            </p:cNvPr>
            <p:cNvGrpSpPr/>
            <p:nvPr/>
          </p:nvGrpSpPr>
          <p:grpSpPr>
            <a:xfrm>
              <a:off x="7194342" y="2484756"/>
              <a:ext cx="1262515" cy="952994"/>
              <a:chOff x="2065003" y="2393210"/>
              <a:chExt cx="793731" cy="599139"/>
            </a:xfrm>
          </p:grpSpPr>
          <p:sp>
            <p:nvSpPr>
              <p:cNvPr id="96" name="正方形/長方形 95">
                <a:extLst>
                  <a:ext uri="{FF2B5EF4-FFF2-40B4-BE49-F238E27FC236}">
                    <a16:creationId xmlns:a16="http://schemas.microsoft.com/office/drawing/2014/main" id="{711604AF-7029-44D8-A667-408D91AF17AF}"/>
                  </a:ext>
                </a:extLst>
              </p:cNvPr>
              <p:cNvSpPr/>
              <p:nvPr/>
            </p:nvSpPr>
            <p:spPr>
              <a:xfrm>
                <a:off x="2077141" y="2397256"/>
                <a:ext cx="756000" cy="515877"/>
              </a:xfrm>
              <a:prstGeom prst="rect">
                <a:avLst/>
              </a:prstGeom>
              <a:solidFill>
                <a:sysClr val="window" lastClr="FFFFFF"/>
              </a:solidFill>
              <a:ln w="19050" cap="flat" cmpd="sng" algn="ctr">
                <a:solidFill>
                  <a:sysClr val="window" lastClr="FFFFFF"/>
                </a:solidFill>
                <a:prstDash val="solid"/>
              </a:ln>
              <a:effectLst/>
            </p:spPr>
            <p:txBody>
              <a:bodyPr lIns="0" tIns="0" rIns="0" bIns="0" rtlCol="0" anchor="ctr"/>
              <a:lstStyle/>
              <a:p>
                <a:pPr marL="0" marR="0" lvl="0" indent="0" algn="ctr" defTabSz="957585" eaLnBrk="1" fontAlgn="auto" latinLnBrk="0" hangingPunct="1">
                  <a:lnSpc>
                    <a:spcPct val="100000"/>
                  </a:lnSpc>
                  <a:spcBef>
                    <a:spcPts val="0"/>
                  </a:spcBef>
                  <a:spcAft>
                    <a:spcPts val="0"/>
                  </a:spcAft>
                  <a:buClrTx/>
                  <a:buSzTx/>
                  <a:buFontTx/>
                  <a:buNone/>
                  <a:tabLst/>
                  <a:defRPr/>
                </a:pPr>
                <a:endParaRPr kumimoji="0" lang="ja-JP" altLang="en-US" sz="1370" b="0" i="0" u="none" strike="noStrike" kern="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grpSp>
            <p:nvGrpSpPr>
              <p:cNvPr id="97" name="グラフィックス 20">
                <a:extLst>
                  <a:ext uri="{FF2B5EF4-FFF2-40B4-BE49-F238E27FC236}">
                    <a16:creationId xmlns:a16="http://schemas.microsoft.com/office/drawing/2014/main" id="{E3E97E0F-B1AF-44C3-AFB9-D069552C35C1}"/>
                  </a:ext>
                </a:extLst>
              </p:cNvPr>
              <p:cNvGrpSpPr/>
              <p:nvPr/>
            </p:nvGrpSpPr>
            <p:grpSpPr>
              <a:xfrm>
                <a:off x="2065003" y="2393210"/>
                <a:ext cx="793731" cy="599139"/>
                <a:chOff x="2065003" y="2393210"/>
                <a:chExt cx="793731" cy="599139"/>
              </a:xfrm>
              <a:solidFill>
                <a:srgbClr val="393A39"/>
              </a:solidFill>
            </p:grpSpPr>
            <p:sp>
              <p:nvSpPr>
                <p:cNvPr id="98" name="フリーフォーム: 図形 77">
                  <a:extLst>
                    <a:ext uri="{FF2B5EF4-FFF2-40B4-BE49-F238E27FC236}">
                      <a16:creationId xmlns:a16="http://schemas.microsoft.com/office/drawing/2014/main" id="{BD31BC51-2D53-4A4C-B8FA-9F30A53E1386}"/>
                    </a:ext>
                  </a:extLst>
                </p:cNvPr>
                <p:cNvSpPr/>
                <p:nvPr/>
              </p:nvSpPr>
              <p:spPr>
                <a:xfrm>
                  <a:off x="2065003" y="2393210"/>
                  <a:ext cx="793690" cy="533368"/>
                </a:xfrm>
                <a:custGeom>
                  <a:avLst/>
                  <a:gdLst>
                    <a:gd name="connsiteX0" fmla="*/ 778445 w 793690"/>
                    <a:gd name="connsiteY0" fmla="*/ 533368 h 533368"/>
                    <a:gd name="connsiteX1" fmla="*/ 15286 w 793690"/>
                    <a:gd name="connsiteY1" fmla="*/ 533368 h 533368"/>
                    <a:gd name="connsiteX2" fmla="*/ 0 w 793690"/>
                    <a:gd name="connsiteY2" fmla="*/ 518082 h 533368"/>
                    <a:gd name="connsiteX3" fmla="*/ 0 w 793690"/>
                    <a:gd name="connsiteY3" fmla="*/ 15286 h 533368"/>
                    <a:gd name="connsiteX4" fmla="*/ 15286 w 793690"/>
                    <a:gd name="connsiteY4" fmla="*/ 0 h 533368"/>
                    <a:gd name="connsiteX5" fmla="*/ 778404 w 793690"/>
                    <a:gd name="connsiteY5" fmla="*/ 0 h 533368"/>
                    <a:gd name="connsiteX6" fmla="*/ 793690 w 793690"/>
                    <a:gd name="connsiteY6" fmla="*/ 15286 h 533368"/>
                    <a:gd name="connsiteX7" fmla="*/ 793690 w 793690"/>
                    <a:gd name="connsiteY7" fmla="*/ 272964 h 533368"/>
                    <a:gd name="connsiteX8" fmla="*/ 778404 w 793690"/>
                    <a:gd name="connsiteY8" fmla="*/ 288250 h 533368"/>
                    <a:gd name="connsiteX9" fmla="*/ 763118 w 793690"/>
                    <a:gd name="connsiteY9" fmla="*/ 272964 h 533368"/>
                    <a:gd name="connsiteX10" fmla="*/ 763118 w 793690"/>
                    <a:gd name="connsiteY10" fmla="*/ 30614 h 533368"/>
                    <a:gd name="connsiteX11" fmla="*/ 30614 w 793690"/>
                    <a:gd name="connsiteY11" fmla="*/ 30614 h 533368"/>
                    <a:gd name="connsiteX12" fmla="*/ 30614 w 793690"/>
                    <a:gd name="connsiteY12" fmla="*/ 502754 h 533368"/>
                    <a:gd name="connsiteX13" fmla="*/ 763118 w 793690"/>
                    <a:gd name="connsiteY13" fmla="*/ 502754 h 533368"/>
                    <a:gd name="connsiteX14" fmla="*/ 763118 w 793690"/>
                    <a:gd name="connsiteY14" fmla="*/ 329730 h 533368"/>
                    <a:gd name="connsiteX15" fmla="*/ 778404 w 793690"/>
                    <a:gd name="connsiteY15" fmla="*/ 314443 h 533368"/>
                    <a:gd name="connsiteX16" fmla="*/ 793690 w 793690"/>
                    <a:gd name="connsiteY16" fmla="*/ 329730 h 533368"/>
                    <a:gd name="connsiteX17" fmla="*/ 793690 w 793690"/>
                    <a:gd name="connsiteY17" fmla="*/ 518041 h 533368"/>
                    <a:gd name="connsiteX18" fmla="*/ 778445 w 793690"/>
                    <a:gd name="connsiteY18" fmla="*/ 533368 h 53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3690" h="533368">
                      <a:moveTo>
                        <a:pt x="778445" y="533368"/>
                      </a:moveTo>
                      <a:lnTo>
                        <a:pt x="15286" y="533368"/>
                      </a:lnTo>
                      <a:cubicBezTo>
                        <a:pt x="6817" y="533368"/>
                        <a:pt x="0" y="526551"/>
                        <a:pt x="0" y="518082"/>
                      </a:cubicBezTo>
                      <a:lnTo>
                        <a:pt x="0" y="15286"/>
                      </a:lnTo>
                      <a:cubicBezTo>
                        <a:pt x="0" y="6817"/>
                        <a:pt x="6817" y="0"/>
                        <a:pt x="15286" y="0"/>
                      </a:cubicBezTo>
                      <a:lnTo>
                        <a:pt x="778404" y="0"/>
                      </a:lnTo>
                      <a:cubicBezTo>
                        <a:pt x="786874" y="0"/>
                        <a:pt x="793690" y="6817"/>
                        <a:pt x="793690" y="15286"/>
                      </a:cubicBezTo>
                      <a:lnTo>
                        <a:pt x="793690" y="272964"/>
                      </a:lnTo>
                      <a:cubicBezTo>
                        <a:pt x="793690" y="281433"/>
                        <a:pt x="786874" y="288250"/>
                        <a:pt x="778404" y="288250"/>
                      </a:cubicBezTo>
                      <a:cubicBezTo>
                        <a:pt x="769935" y="288250"/>
                        <a:pt x="763118" y="281433"/>
                        <a:pt x="763118" y="272964"/>
                      </a:cubicBezTo>
                      <a:lnTo>
                        <a:pt x="763118" y="30614"/>
                      </a:lnTo>
                      <a:lnTo>
                        <a:pt x="30614" y="30614"/>
                      </a:lnTo>
                      <a:lnTo>
                        <a:pt x="30614" y="502754"/>
                      </a:lnTo>
                      <a:lnTo>
                        <a:pt x="763118" y="502754"/>
                      </a:lnTo>
                      <a:lnTo>
                        <a:pt x="763118" y="329730"/>
                      </a:lnTo>
                      <a:cubicBezTo>
                        <a:pt x="763118" y="321260"/>
                        <a:pt x="769935" y="314443"/>
                        <a:pt x="778404" y="314443"/>
                      </a:cubicBezTo>
                      <a:cubicBezTo>
                        <a:pt x="786874" y="314443"/>
                        <a:pt x="793690" y="321260"/>
                        <a:pt x="793690" y="329730"/>
                      </a:cubicBezTo>
                      <a:lnTo>
                        <a:pt x="793690" y="518041"/>
                      </a:lnTo>
                      <a:cubicBezTo>
                        <a:pt x="793732" y="526551"/>
                        <a:pt x="786915" y="533368"/>
                        <a:pt x="778445" y="533368"/>
                      </a:cubicBezTo>
                      <a:close/>
                    </a:path>
                  </a:pathLst>
                </a:custGeom>
                <a:solidFill>
                  <a:sysClr val="windowText" lastClr="000000"/>
                </a:solidFill>
                <a:ln w="19050" cap="flat">
                  <a:solidFill>
                    <a:sysClr val="window" lastClr="FFFFFF"/>
                  </a:solidFill>
                  <a:prstDash val="solid"/>
                  <a:miter/>
                </a:ln>
              </p:spPr>
              <p:txBody>
                <a:bodyPr rtlCol="0" anchor="ctr"/>
                <a:lstStyle/>
                <a:p>
                  <a:pPr marL="0" marR="0" lvl="0" indent="0" defTabSz="957585" eaLnBrk="1" fontAlgn="auto" latinLnBrk="0" hangingPunct="1">
                    <a:lnSpc>
                      <a:spcPct val="100000"/>
                    </a:lnSpc>
                    <a:spcBef>
                      <a:spcPts val="0"/>
                    </a:spcBef>
                    <a:spcAft>
                      <a:spcPts val="0"/>
                    </a:spcAft>
                    <a:buClrTx/>
                    <a:buSzTx/>
                    <a:buFontTx/>
                    <a:buNone/>
                    <a:tabLst/>
                    <a:defRPr/>
                  </a:pPr>
                  <a:endParaRPr kumimoji="0" lang="ja-JP" altLang="en-US" sz="1761" b="0" i="0" u="none" strike="noStrike" kern="0" cap="none" spc="0" normalizeH="0" baseline="0" noProof="0">
                    <a:ln>
                      <a:noFill/>
                    </a:ln>
                    <a:solidFill>
                      <a:srgbClr val="393A39"/>
                    </a:solidFill>
                    <a:effectLst/>
                    <a:uLnTx/>
                    <a:uFillTx/>
                    <a:latin typeface="メイリオ" panose="020B0604030504040204" pitchFamily="50" charset="-128"/>
                    <a:ea typeface="メイリオ" panose="020B0604030504040204" pitchFamily="50" charset="-128"/>
                  </a:endParaRPr>
                </a:p>
              </p:txBody>
            </p:sp>
            <p:sp>
              <p:nvSpPr>
                <p:cNvPr id="99" name="フリーフォーム: 図形 78">
                  <a:extLst>
                    <a:ext uri="{FF2B5EF4-FFF2-40B4-BE49-F238E27FC236}">
                      <a16:creationId xmlns:a16="http://schemas.microsoft.com/office/drawing/2014/main" id="{B0AA5A82-82EA-4571-9C77-AFD155D36F0C}"/>
                    </a:ext>
                  </a:extLst>
                </p:cNvPr>
                <p:cNvSpPr/>
                <p:nvPr/>
              </p:nvSpPr>
              <p:spPr>
                <a:xfrm>
                  <a:off x="2138874" y="2895965"/>
                  <a:ext cx="63951" cy="96384"/>
                </a:xfrm>
                <a:custGeom>
                  <a:avLst/>
                  <a:gdLst>
                    <a:gd name="connsiteX0" fmla="*/ 15326 w 63951"/>
                    <a:gd name="connsiteY0" fmla="*/ 96385 h 96384"/>
                    <a:gd name="connsiteX1" fmla="*/ 8385 w 63951"/>
                    <a:gd name="connsiteY1" fmla="*/ 94691 h 96384"/>
                    <a:gd name="connsiteX2" fmla="*/ 1651 w 63951"/>
                    <a:gd name="connsiteY2" fmla="*/ 74116 h 96384"/>
                    <a:gd name="connsiteX3" fmla="*/ 34992 w 63951"/>
                    <a:gd name="connsiteY3" fmla="*/ 8385 h 96384"/>
                    <a:gd name="connsiteX4" fmla="*/ 55566 w 63951"/>
                    <a:gd name="connsiteY4" fmla="*/ 1651 h 96384"/>
                    <a:gd name="connsiteX5" fmla="*/ 62301 w 63951"/>
                    <a:gd name="connsiteY5" fmla="*/ 22226 h 96384"/>
                    <a:gd name="connsiteX6" fmla="*/ 28960 w 63951"/>
                    <a:gd name="connsiteY6" fmla="*/ 87957 h 96384"/>
                    <a:gd name="connsiteX7" fmla="*/ 15326 w 63951"/>
                    <a:gd name="connsiteY7" fmla="*/ 96385 h 9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951" h="96384">
                      <a:moveTo>
                        <a:pt x="15326" y="96385"/>
                      </a:moveTo>
                      <a:cubicBezTo>
                        <a:pt x="13013" y="96385"/>
                        <a:pt x="10616" y="95807"/>
                        <a:pt x="8385" y="94691"/>
                      </a:cubicBezTo>
                      <a:cubicBezTo>
                        <a:pt x="825" y="90890"/>
                        <a:pt x="-2150" y="81636"/>
                        <a:pt x="1651" y="74116"/>
                      </a:cubicBezTo>
                      <a:lnTo>
                        <a:pt x="34992" y="8385"/>
                      </a:lnTo>
                      <a:cubicBezTo>
                        <a:pt x="38793" y="825"/>
                        <a:pt x="48047" y="-2150"/>
                        <a:pt x="55566" y="1651"/>
                      </a:cubicBezTo>
                      <a:cubicBezTo>
                        <a:pt x="63127" y="5452"/>
                        <a:pt x="66102" y="14706"/>
                        <a:pt x="62301" y="22226"/>
                      </a:cubicBezTo>
                      <a:lnTo>
                        <a:pt x="28960" y="87957"/>
                      </a:lnTo>
                      <a:cubicBezTo>
                        <a:pt x="26274" y="93328"/>
                        <a:pt x="20904" y="96385"/>
                        <a:pt x="15326" y="96385"/>
                      </a:cubicBezTo>
                      <a:close/>
                    </a:path>
                  </a:pathLst>
                </a:custGeom>
                <a:solidFill>
                  <a:sysClr val="windowText" lastClr="000000"/>
                </a:solidFill>
                <a:ln w="19050" cap="flat">
                  <a:solidFill>
                    <a:sysClr val="window" lastClr="FFFFFF"/>
                  </a:solidFill>
                  <a:prstDash val="solid"/>
                  <a:miter/>
                </a:ln>
              </p:spPr>
              <p:txBody>
                <a:bodyPr rtlCol="0" anchor="ctr"/>
                <a:lstStyle/>
                <a:p>
                  <a:pPr marL="0" marR="0" lvl="0" indent="0" defTabSz="957585" eaLnBrk="1" fontAlgn="auto" latinLnBrk="0" hangingPunct="1">
                    <a:lnSpc>
                      <a:spcPct val="100000"/>
                    </a:lnSpc>
                    <a:spcBef>
                      <a:spcPts val="0"/>
                    </a:spcBef>
                    <a:spcAft>
                      <a:spcPts val="0"/>
                    </a:spcAft>
                    <a:buClrTx/>
                    <a:buSzTx/>
                    <a:buFontTx/>
                    <a:buNone/>
                    <a:tabLst/>
                    <a:defRPr/>
                  </a:pPr>
                  <a:endParaRPr kumimoji="0" lang="ja-JP" altLang="en-US" sz="1761" b="0" i="0" u="none" strike="noStrike" kern="0" cap="none" spc="0" normalizeH="0" baseline="0" noProof="0">
                    <a:ln>
                      <a:noFill/>
                    </a:ln>
                    <a:solidFill>
                      <a:srgbClr val="393A39"/>
                    </a:solidFill>
                    <a:effectLst/>
                    <a:uLnTx/>
                    <a:uFillTx/>
                    <a:latin typeface="メイリオ" panose="020B0604030504040204" pitchFamily="50" charset="-128"/>
                    <a:ea typeface="メイリオ" panose="020B0604030504040204" pitchFamily="50" charset="-128"/>
                  </a:endParaRPr>
                </a:p>
              </p:txBody>
            </p:sp>
            <p:sp>
              <p:nvSpPr>
                <p:cNvPr id="100" name="フリーフォーム: 図形 79">
                  <a:extLst>
                    <a:ext uri="{FF2B5EF4-FFF2-40B4-BE49-F238E27FC236}">
                      <a16:creationId xmlns:a16="http://schemas.microsoft.com/office/drawing/2014/main" id="{21EF0562-767D-4299-885F-212D561D518A}"/>
                    </a:ext>
                  </a:extLst>
                </p:cNvPr>
                <p:cNvSpPr/>
                <p:nvPr/>
              </p:nvSpPr>
              <p:spPr>
                <a:xfrm>
                  <a:off x="2720911" y="2895965"/>
                  <a:ext cx="63951" cy="96384"/>
                </a:xfrm>
                <a:custGeom>
                  <a:avLst/>
                  <a:gdLst>
                    <a:gd name="connsiteX0" fmla="*/ 48667 w 63951"/>
                    <a:gd name="connsiteY0" fmla="*/ 96385 h 96384"/>
                    <a:gd name="connsiteX1" fmla="*/ 34992 w 63951"/>
                    <a:gd name="connsiteY1" fmla="*/ 87957 h 96384"/>
                    <a:gd name="connsiteX2" fmla="*/ 1651 w 63951"/>
                    <a:gd name="connsiteY2" fmla="*/ 22226 h 96384"/>
                    <a:gd name="connsiteX3" fmla="*/ 8385 w 63951"/>
                    <a:gd name="connsiteY3" fmla="*/ 1651 h 96384"/>
                    <a:gd name="connsiteX4" fmla="*/ 28960 w 63951"/>
                    <a:gd name="connsiteY4" fmla="*/ 8385 h 96384"/>
                    <a:gd name="connsiteX5" fmla="*/ 62301 w 63951"/>
                    <a:gd name="connsiteY5" fmla="*/ 74116 h 96384"/>
                    <a:gd name="connsiteX6" fmla="*/ 55566 w 63951"/>
                    <a:gd name="connsiteY6" fmla="*/ 94691 h 96384"/>
                    <a:gd name="connsiteX7" fmla="*/ 48667 w 63951"/>
                    <a:gd name="connsiteY7" fmla="*/ 96385 h 9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951" h="96384">
                      <a:moveTo>
                        <a:pt x="48667" y="96385"/>
                      </a:moveTo>
                      <a:cubicBezTo>
                        <a:pt x="43089" y="96385"/>
                        <a:pt x="37719" y="93328"/>
                        <a:pt x="34992" y="87957"/>
                      </a:cubicBezTo>
                      <a:lnTo>
                        <a:pt x="1651" y="22226"/>
                      </a:lnTo>
                      <a:cubicBezTo>
                        <a:pt x="-2150" y="14665"/>
                        <a:pt x="825" y="5452"/>
                        <a:pt x="8385" y="1651"/>
                      </a:cubicBezTo>
                      <a:cubicBezTo>
                        <a:pt x="15863" y="-2150"/>
                        <a:pt x="25118" y="825"/>
                        <a:pt x="28960" y="8385"/>
                      </a:cubicBezTo>
                      <a:lnTo>
                        <a:pt x="62301" y="74116"/>
                      </a:lnTo>
                      <a:cubicBezTo>
                        <a:pt x="66101" y="81677"/>
                        <a:pt x="63127" y="90890"/>
                        <a:pt x="55566" y="94691"/>
                      </a:cubicBezTo>
                      <a:cubicBezTo>
                        <a:pt x="53377" y="95848"/>
                        <a:pt x="50980" y="96385"/>
                        <a:pt x="48667" y="96385"/>
                      </a:cubicBezTo>
                      <a:close/>
                    </a:path>
                  </a:pathLst>
                </a:custGeom>
                <a:solidFill>
                  <a:sysClr val="windowText" lastClr="000000"/>
                </a:solidFill>
                <a:ln w="19050" cap="flat">
                  <a:solidFill>
                    <a:sysClr val="window" lastClr="FFFFFF"/>
                  </a:solidFill>
                  <a:prstDash val="solid"/>
                  <a:miter/>
                </a:ln>
              </p:spPr>
              <p:txBody>
                <a:bodyPr rtlCol="0" anchor="ctr"/>
                <a:lstStyle/>
                <a:p>
                  <a:pPr marL="0" marR="0" lvl="0" indent="0" defTabSz="957585" eaLnBrk="1" fontAlgn="auto" latinLnBrk="0" hangingPunct="1">
                    <a:lnSpc>
                      <a:spcPct val="100000"/>
                    </a:lnSpc>
                    <a:spcBef>
                      <a:spcPts val="0"/>
                    </a:spcBef>
                    <a:spcAft>
                      <a:spcPts val="0"/>
                    </a:spcAft>
                    <a:buClrTx/>
                    <a:buSzTx/>
                    <a:buFontTx/>
                    <a:buNone/>
                    <a:tabLst/>
                    <a:defRPr/>
                  </a:pPr>
                  <a:endParaRPr kumimoji="0" lang="ja-JP" altLang="en-US" sz="1761" b="0" i="0" u="none" strike="noStrike" kern="0" cap="none" spc="0" normalizeH="0" baseline="0" noProof="0">
                    <a:ln>
                      <a:noFill/>
                    </a:ln>
                    <a:solidFill>
                      <a:srgbClr val="393A39"/>
                    </a:solidFill>
                    <a:effectLst/>
                    <a:uLnTx/>
                    <a:uFillTx/>
                    <a:latin typeface="メイリオ" panose="020B0604030504040204" pitchFamily="50" charset="-128"/>
                    <a:ea typeface="メイリオ" panose="020B0604030504040204" pitchFamily="50" charset="-128"/>
                  </a:endParaRPr>
                </a:p>
              </p:txBody>
            </p:sp>
            <p:sp>
              <p:nvSpPr>
                <p:cNvPr id="101" name="フリーフォーム: 図形 80">
                  <a:extLst>
                    <a:ext uri="{FF2B5EF4-FFF2-40B4-BE49-F238E27FC236}">
                      <a16:creationId xmlns:a16="http://schemas.microsoft.com/office/drawing/2014/main" id="{77835606-8C76-4DFB-8608-6DB559E66F59}"/>
                    </a:ext>
                  </a:extLst>
                </p:cNvPr>
                <p:cNvSpPr/>
                <p:nvPr/>
              </p:nvSpPr>
              <p:spPr>
                <a:xfrm>
                  <a:off x="2112762" y="2832050"/>
                  <a:ext cx="745972" cy="30572"/>
                </a:xfrm>
                <a:custGeom>
                  <a:avLst/>
                  <a:gdLst>
                    <a:gd name="connsiteX0" fmla="*/ 730686 w 745972"/>
                    <a:gd name="connsiteY0" fmla="*/ 30573 h 30572"/>
                    <a:gd name="connsiteX1" fmla="*/ 15286 w 745972"/>
                    <a:gd name="connsiteY1" fmla="*/ 30573 h 30572"/>
                    <a:gd name="connsiteX2" fmla="*/ 0 w 745972"/>
                    <a:gd name="connsiteY2" fmla="*/ 15286 h 30572"/>
                    <a:gd name="connsiteX3" fmla="*/ 15286 w 745972"/>
                    <a:gd name="connsiteY3" fmla="*/ 0 h 30572"/>
                    <a:gd name="connsiteX4" fmla="*/ 730686 w 745972"/>
                    <a:gd name="connsiteY4" fmla="*/ 0 h 30572"/>
                    <a:gd name="connsiteX5" fmla="*/ 745972 w 745972"/>
                    <a:gd name="connsiteY5" fmla="*/ 15286 h 30572"/>
                    <a:gd name="connsiteX6" fmla="*/ 730686 w 745972"/>
                    <a:gd name="connsiteY6" fmla="*/ 30573 h 3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5972" h="30572">
                      <a:moveTo>
                        <a:pt x="730686" y="30573"/>
                      </a:moveTo>
                      <a:lnTo>
                        <a:pt x="15286" y="30573"/>
                      </a:lnTo>
                      <a:cubicBezTo>
                        <a:pt x="6817" y="30573"/>
                        <a:pt x="0" y="23756"/>
                        <a:pt x="0" y="15286"/>
                      </a:cubicBezTo>
                      <a:cubicBezTo>
                        <a:pt x="0" y="6817"/>
                        <a:pt x="6817" y="0"/>
                        <a:pt x="15286" y="0"/>
                      </a:cubicBezTo>
                      <a:lnTo>
                        <a:pt x="730686" y="0"/>
                      </a:lnTo>
                      <a:cubicBezTo>
                        <a:pt x="739156" y="0"/>
                        <a:pt x="745972" y="6817"/>
                        <a:pt x="745972" y="15286"/>
                      </a:cubicBezTo>
                      <a:cubicBezTo>
                        <a:pt x="745972" y="23714"/>
                        <a:pt x="739156" y="30573"/>
                        <a:pt x="730686" y="30573"/>
                      </a:cubicBezTo>
                      <a:close/>
                    </a:path>
                  </a:pathLst>
                </a:custGeom>
                <a:solidFill>
                  <a:sysClr val="windowText" lastClr="000000"/>
                </a:solidFill>
                <a:ln w="19050" cap="flat">
                  <a:solidFill>
                    <a:sysClr val="window" lastClr="FFFFFF"/>
                  </a:solidFill>
                  <a:prstDash val="solid"/>
                  <a:miter/>
                </a:ln>
              </p:spPr>
              <p:txBody>
                <a:bodyPr rtlCol="0" anchor="ctr"/>
                <a:lstStyle/>
                <a:p>
                  <a:pPr marL="0" marR="0" lvl="0" indent="0" defTabSz="957585" eaLnBrk="1" fontAlgn="auto" latinLnBrk="0" hangingPunct="1">
                    <a:lnSpc>
                      <a:spcPct val="100000"/>
                    </a:lnSpc>
                    <a:spcBef>
                      <a:spcPts val="0"/>
                    </a:spcBef>
                    <a:spcAft>
                      <a:spcPts val="0"/>
                    </a:spcAft>
                    <a:buClrTx/>
                    <a:buSzTx/>
                    <a:buFontTx/>
                    <a:buNone/>
                    <a:tabLst/>
                    <a:defRPr/>
                  </a:pPr>
                  <a:endParaRPr kumimoji="0" lang="ja-JP" altLang="en-US" sz="1761" b="0" i="0" u="none" strike="noStrike" kern="0" cap="none" spc="0" normalizeH="0" baseline="0" noProof="0">
                    <a:ln>
                      <a:noFill/>
                    </a:ln>
                    <a:solidFill>
                      <a:srgbClr val="393A39"/>
                    </a:solidFill>
                    <a:effectLst/>
                    <a:uLnTx/>
                    <a:uFillTx/>
                    <a:latin typeface="メイリオ" panose="020B0604030504040204" pitchFamily="50" charset="-128"/>
                    <a:ea typeface="メイリオ" panose="020B0604030504040204" pitchFamily="50" charset="-128"/>
                  </a:endParaRPr>
                </a:p>
              </p:txBody>
            </p:sp>
          </p:grpSp>
        </p:grpSp>
        <p:grpSp>
          <p:nvGrpSpPr>
            <p:cNvPr id="68" name="グループ化 67">
              <a:extLst>
                <a:ext uri="{FF2B5EF4-FFF2-40B4-BE49-F238E27FC236}">
                  <a16:creationId xmlns:a16="http://schemas.microsoft.com/office/drawing/2014/main" id="{3EC8EB8F-A6BE-4550-93C1-12041242D86D}"/>
                </a:ext>
              </a:extLst>
            </p:cNvPr>
            <p:cNvGrpSpPr/>
            <p:nvPr/>
          </p:nvGrpSpPr>
          <p:grpSpPr>
            <a:xfrm>
              <a:off x="2172543" y="2484756"/>
              <a:ext cx="1262515" cy="952994"/>
              <a:chOff x="2065003" y="2393210"/>
              <a:chExt cx="793731" cy="599139"/>
            </a:xfrm>
          </p:grpSpPr>
          <p:sp>
            <p:nvSpPr>
              <p:cNvPr id="90" name="正方形/長方形 89">
                <a:extLst>
                  <a:ext uri="{FF2B5EF4-FFF2-40B4-BE49-F238E27FC236}">
                    <a16:creationId xmlns:a16="http://schemas.microsoft.com/office/drawing/2014/main" id="{4752F98F-4F93-4E46-B048-00CE26EEC06B}"/>
                  </a:ext>
                </a:extLst>
              </p:cNvPr>
              <p:cNvSpPr/>
              <p:nvPr/>
            </p:nvSpPr>
            <p:spPr>
              <a:xfrm>
                <a:off x="2077141" y="2397256"/>
                <a:ext cx="756000" cy="515877"/>
              </a:xfrm>
              <a:prstGeom prst="rect">
                <a:avLst/>
              </a:prstGeom>
              <a:solidFill>
                <a:sysClr val="window" lastClr="FFFFFF"/>
              </a:solidFill>
              <a:ln w="19050" cap="flat" cmpd="sng" algn="ctr">
                <a:solidFill>
                  <a:sysClr val="window" lastClr="FFFFFF"/>
                </a:solidFill>
                <a:prstDash val="solid"/>
              </a:ln>
              <a:effectLst/>
            </p:spPr>
            <p:txBody>
              <a:bodyPr lIns="0" tIns="0" rIns="0" bIns="0" rtlCol="0" anchor="ctr"/>
              <a:lstStyle/>
              <a:p>
                <a:pPr marL="0" marR="0" lvl="0" indent="0" algn="ctr" defTabSz="957585" eaLnBrk="1" fontAlgn="auto" latinLnBrk="0" hangingPunct="1">
                  <a:lnSpc>
                    <a:spcPct val="100000"/>
                  </a:lnSpc>
                  <a:spcBef>
                    <a:spcPts val="0"/>
                  </a:spcBef>
                  <a:spcAft>
                    <a:spcPts val="0"/>
                  </a:spcAft>
                  <a:buClrTx/>
                  <a:buSzTx/>
                  <a:buFontTx/>
                  <a:buNone/>
                  <a:tabLst/>
                  <a:defRPr/>
                </a:pPr>
                <a:endParaRPr kumimoji="0" lang="ja-JP" altLang="en-US" sz="1370" b="0" i="0" u="none" strike="noStrike" kern="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grpSp>
            <p:nvGrpSpPr>
              <p:cNvPr id="91" name="グラフィックス 20">
                <a:extLst>
                  <a:ext uri="{FF2B5EF4-FFF2-40B4-BE49-F238E27FC236}">
                    <a16:creationId xmlns:a16="http://schemas.microsoft.com/office/drawing/2014/main" id="{CC91F1AE-712D-4E86-B551-5F27E2A880B2}"/>
                  </a:ext>
                </a:extLst>
              </p:cNvPr>
              <p:cNvGrpSpPr/>
              <p:nvPr/>
            </p:nvGrpSpPr>
            <p:grpSpPr>
              <a:xfrm>
                <a:off x="2065003" y="2393210"/>
                <a:ext cx="793731" cy="599139"/>
                <a:chOff x="2065003" y="2393210"/>
                <a:chExt cx="793731" cy="599139"/>
              </a:xfrm>
              <a:solidFill>
                <a:srgbClr val="393A39"/>
              </a:solidFill>
            </p:grpSpPr>
            <p:sp>
              <p:nvSpPr>
                <p:cNvPr id="92" name="フリーフォーム: 図形 22">
                  <a:extLst>
                    <a:ext uri="{FF2B5EF4-FFF2-40B4-BE49-F238E27FC236}">
                      <a16:creationId xmlns:a16="http://schemas.microsoft.com/office/drawing/2014/main" id="{46A314DC-0CF8-4B40-9DE6-7C5D9CAFE9E6}"/>
                    </a:ext>
                  </a:extLst>
                </p:cNvPr>
                <p:cNvSpPr/>
                <p:nvPr/>
              </p:nvSpPr>
              <p:spPr>
                <a:xfrm>
                  <a:off x="2065003" y="2393210"/>
                  <a:ext cx="793690" cy="533368"/>
                </a:xfrm>
                <a:custGeom>
                  <a:avLst/>
                  <a:gdLst>
                    <a:gd name="connsiteX0" fmla="*/ 778445 w 793690"/>
                    <a:gd name="connsiteY0" fmla="*/ 533368 h 533368"/>
                    <a:gd name="connsiteX1" fmla="*/ 15286 w 793690"/>
                    <a:gd name="connsiteY1" fmla="*/ 533368 h 533368"/>
                    <a:gd name="connsiteX2" fmla="*/ 0 w 793690"/>
                    <a:gd name="connsiteY2" fmla="*/ 518082 h 533368"/>
                    <a:gd name="connsiteX3" fmla="*/ 0 w 793690"/>
                    <a:gd name="connsiteY3" fmla="*/ 15286 h 533368"/>
                    <a:gd name="connsiteX4" fmla="*/ 15286 w 793690"/>
                    <a:gd name="connsiteY4" fmla="*/ 0 h 533368"/>
                    <a:gd name="connsiteX5" fmla="*/ 778404 w 793690"/>
                    <a:gd name="connsiteY5" fmla="*/ 0 h 533368"/>
                    <a:gd name="connsiteX6" fmla="*/ 793690 w 793690"/>
                    <a:gd name="connsiteY6" fmla="*/ 15286 h 533368"/>
                    <a:gd name="connsiteX7" fmla="*/ 793690 w 793690"/>
                    <a:gd name="connsiteY7" fmla="*/ 272964 h 533368"/>
                    <a:gd name="connsiteX8" fmla="*/ 778404 w 793690"/>
                    <a:gd name="connsiteY8" fmla="*/ 288250 h 533368"/>
                    <a:gd name="connsiteX9" fmla="*/ 763118 w 793690"/>
                    <a:gd name="connsiteY9" fmla="*/ 272964 h 533368"/>
                    <a:gd name="connsiteX10" fmla="*/ 763118 w 793690"/>
                    <a:gd name="connsiteY10" fmla="*/ 30614 h 533368"/>
                    <a:gd name="connsiteX11" fmla="*/ 30614 w 793690"/>
                    <a:gd name="connsiteY11" fmla="*/ 30614 h 533368"/>
                    <a:gd name="connsiteX12" fmla="*/ 30614 w 793690"/>
                    <a:gd name="connsiteY12" fmla="*/ 502754 h 533368"/>
                    <a:gd name="connsiteX13" fmla="*/ 763118 w 793690"/>
                    <a:gd name="connsiteY13" fmla="*/ 502754 h 533368"/>
                    <a:gd name="connsiteX14" fmla="*/ 763118 w 793690"/>
                    <a:gd name="connsiteY14" fmla="*/ 329730 h 533368"/>
                    <a:gd name="connsiteX15" fmla="*/ 778404 w 793690"/>
                    <a:gd name="connsiteY15" fmla="*/ 314443 h 533368"/>
                    <a:gd name="connsiteX16" fmla="*/ 793690 w 793690"/>
                    <a:gd name="connsiteY16" fmla="*/ 329730 h 533368"/>
                    <a:gd name="connsiteX17" fmla="*/ 793690 w 793690"/>
                    <a:gd name="connsiteY17" fmla="*/ 518041 h 533368"/>
                    <a:gd name="connsiteX18" fmla="*/ 778445 w 793690"/>
                    <a:gd name="connsiteY18" fmla="*/ 533368 h 53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3690" h="533368">
                      <a:moveTo>
                        <a:pt x="778445" y="533368"/>
                      </a:moveTo>
                      <a:lnTo>
                        <a:pt x="15286" y="533368"/>
                      </a:lnTo>
                      <a:cubicBezTo>
                        <a:pt x="6817" y="533368"/>
                        <a:pt x="0" y="526551"/>
                        <a:pt x="0" y="518082"/>
                      </a:cubicBezTo>
                      <a:lnTo>
                        <a:pt x="0" y="15286"/>
                      </a:lnTo>
                      <a:cubicBezTo>
                        <a:pt x="0" y="6817"/>
                        <a:pt x="6817" y="0"/>
                        <a:pt x="15286" y="0"/>
                      </a:cubicBezTo>
                      <a:lnTo>
                        <a:pt x="778404" y="0"/>
                      </a:lnTo>
                      <a:cubicBezTo>
                        <a:pt x="786874" y="0"/>
                        <a:pt x="793690" y="6817"/>
                        <a:pt x="793690" y="15286"/>
                      </a:cubicBezTo>
                      <a:lnTo>
                        <a:pt x="793690" y="272964"/>
                      </a:lnTo>
                      <a:cubicBezTo>
                        <a:pt x="793690" y="281433"/>
                        <a:pt x="786874" y="288250"/>
                        <a:pt x="778404" y="288250"/>
                      </a:cubicBezTo>
                      <a:cubicBezTo>
                        <a:pt x="769935" y="288250"/>
                        <a:pt x="763118" y="281433"/>
                        <a:pt x="763118" y="272964"/>
                      </a:cubicBezTo>
                      <a:lnTo>
                        <a:pt x="763118" y="30614"/>
                      </a:lnTo>
                      <a:lnTo>
                        <a:pt x="30614" y="30614"/>
                      </a:lnTo>
                      <a:lnTo>
                        <a:pt x="30614" y="502754"/>
                      </a:lnTo>
                      <a:lnTo>
                        <a:pt x="763118" y="502754"/>
                      </a:lnTo>
                      <a:lnTo>
                        <a:pt x="763118" y="329730"/>
                      </a:lnTo>
                      <a:cubicBezTo>
                        <a:pt x="763118" y="321260"/>
                        <a:pt x="769935" y="314443"/>
                        <a:pt x="778404" y="314443"/>
                      </a:cubicBezTo>
                      <a:cubicBezTo>
                        <a:pt x="786874" y="314443"/>
                        <a:pt x="793690" y="321260"/>
                        <a:pt x="793690" y="329730"/>
                      </a:cubicBezTo>
                      <a:lnTo>
                        <a:pt x="793690" y="518041"/>
                      </a:lnTo>
                      <a:cubicBezTo>
                        <a:pt x="793732" y="526551"/>
                        <a:pt x="786915" y="533368"/>
                        <a:pt x="778445" y="533368"/>
                      </a:cubicBezTo>
                      <a:close/>
                    </a:path>
                  </a:pathLst>
                </a:custGeom>
                <a:solidFill>
                  <a:sysClr val="windowText" lastClr="000000"/>
                </a:solidFill>
                <a:ln w="19050" cap="flat">
                  <a:solidFill>
                    <a:sysClr val="window" lastClr="FFFFFF"/>
                  </a:solidFill>
                  <a:prstDash val="solid"/>
                  <a:miter/>
                </a:ln>
              </p:spPr>
              <p:txBody>
                <a:bodyPr rtlCol="0" anchor="ctr"/>
                <a:lstStyle/>
                <a:p>
                  <a:pPr marL="0" marR="0" lvl="0" indent="0" defTabSz="957585" eaLnBrk="1" fontAlgn="auto" latinLnBrk="0" hangingPunct="1">
                    <a:lnSpc>
                      <a:spcPct val="100000"/>
                    </a:lnSpc>
                    <a:spcBef>
                      <a:spcPts val="0"/>
                    </a:spcBef>
                    <a:spcAft>
                      <a:spcPts val="0"/>
                    </a:spcAft>
                    <a:buClrTx/>
                    <a:buSzTx/>
                    <a:buFontTx/>
                    <a:buNone/>
                    <a:tabLst/>
                    <a:defRPr/>
                  </a:pPr>
                  <a:endParaRPr kumimoji="0" lang="ja-JP" altLang="en-US" sz="1761" b="0" i="0" u="none" strike="noStrike" kern="0" cap="none" spc="0" normalizeH="0" baseline="0" noProof="0">
                    <a:ln>
                      <a:noFill/>
                    </a:ln>
                    <a:solidFill>
                      <a:srgbClr val="393A39"/>
                    </a:solidFill>
                    <a:effectLst/>
                    <a:uLnTx/>
                    <a:uFillTx/>
                    <a:latin typeface="メイリオ" panose="020B0604030504040204" pitchFamily="50" charset="-128"/>
                    <a:ea typeface="メイリオ" panose="020B0604030504040204" pitchFamily="50" charset="-128"/>
                  </a:endParaRPr>
                </a:p>
              </p:txBody>
            </p:sp>
            <p:sp>
              <p:nvSpPr>
                <p:cNvPr id="93" name="フリーフォーム: 図形 24">
                  <a:extLst>
                    <a:ext uri="{FF2B5EF4-FFF2-40B4-BE49-F238E27FC236}">
                      <a16:creationId xmlns:a16="http://schemas.microsoft.com/office/drawing/2014/main" id="{6CD3211E-C485-4F9A-8C3A-C9B955B13169}"/>
                    </a:ext>
                  </a:extLst>
                </p:cNvPr>
                <p:cNvSpPr/>
                <p:nvPr/>
              </p:nvSpPr>
              <p:spPr>
                <a:xfrm>
                  <a:off x="2138874" y="2895965"/>
                  <a:ext cx="63951" cy="96384"/>
                </a:xfrm>
                <a:custGeom>
                  <a:avLst/>
                  <a:gdLst>
                    <a:gd name="connsiteX0" fmla="*/ 15326 w 63951"/>
                    <a:gd name="connsiteY0" fmla="*/ 96385 h 96384"/>
                    <a:gd name="connsiteX1" fmla="*/ 8385 w 63951"/>
                    <a:gd name="connsiteY1" fmla="*/ 94691 h 96384"/>
                    <a:gd name="connsiteX2" fmla="*/ 1651 w 63951"/>
                    <a:gd name="connsiteY2" fmla="*/ 74116 h 96384"/>
                    <a:gd name="connsiteX3" fmla="*/ 34992 w 63951"/>
                    <a:gd name="connsiteY3" fmla="*/ 8385 h 96384"/>
                    <a:gd name="connsiteX4" fmla="*/ 55566 w 63951"/>
                    <a:gd name="connsiteY4" fmla="*/ 1651 h 96384"/>
                    <a:gd name="connsiteX5" fmla="*/ 62301 w 63951"/>
                    <a:gd name="connsiteY5" fmla="*/ 22226 h 96384"/>
                    <a:gd name="connsiteX6" fmla="*/ 28960 w 63951"/>
                    <a:gd name="connsiteY6" fmla="*/ 87957 h 96384"/>
                    <a:gd name="connsiteX7" fmla="*/ 15326 w 63951"/>
                    <a:gd name="connsiteY7" fmla="*/ 96385 h 9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951" h="96384">
                      <a:moveTo>
                        <a:pt x="15326" y="96385"/>
                      </a:moveTo>
                      <a:cubicBezTo>
                        <a:pt x="13013" y="96385"/>
                        <a:pt x="10616" y="95807"/>
                        <a:pt x="8385" y="94691"/>
                      </a:cubicBezTo>
                      <a:cubicBezTo>
                        <a:pt x="825" y="90890"/>
                        <a:pt x="-2150" y="81636"/>
                        <a:pt x="1651" y="74116"/>
                      </a:cubicBezTo>
                      <a:lnTo>
                        <a:pt x="34992" y="8385"/>
                      </a:lnTo>
                      <a:cubicBezTo>
                        <a:pt x="38793" y="825"/>
                        <a:pt x="48047" y="-2150"/>
                        <a:pt x="55566" y="1651"/>
                      </a:cubicBezTo>
                      <a:cubicBezTo>
                        <a:pt x="63127" y="5452"/>
                        <a:pt x="66102" y="14706"/>
                        <a:pt x="62301" y="22226"/>
                      </a:cubicBezTo>
                      <a:lnTo>
                        <a:pt x="28960" y="87957"/>
                      </a:lnTo>
                      <a:cubicBezTo>
                        <a:pt x="26274" y="93328"/>
                        <a:pt x="20904" y="96385"/>
                        <a:pt x="15326" y="96385"/>
                      </a:cubicBezTo>
                      <a:close/>
                    </a:path>
                  </a:pathLst>
                </a:custGeom>
                <a:solidFill>
                  <a:sysClr val="windowText" lastClr="000000"/>
                </a:solidFill>
                <a:ln w="19050" cap="flat">
                  <a:solidFill>
                    <a:sysClr val="window" lastClr="FFFFFF"/>
                  </a:solidFill>
                  <a:prstDash val="solid"/>
                  <a:miter/>
                </a:ln>
              </p:spPr>
              <p:txBody>
                <a:bodyPr rtlCol="0" anchor="ctr"/>
                <a:lstStyle/>
                <a:p>
                  <a:pPr marL="0" marR="0" lvl="0" indent="0" defTabSz="957585" eaLnBrk="1" fontAlgn="auto" latinLnBrk="0" hangingPunct="1">
                    <a:lnSpc>
                      <a:spcPct val="100000"/>
                    </a:lnSpc>
                    <a:spcBef>
                      <a:spcPts val="0"/>
                    </a:spcBef>
                    <a:spcAft>
                      <a:spcPts val="0"/>
                    </a:spcAft>
                    <a:buClrTx/>
                    <a:buSzTx/>
                    <a:buFontTx/>
                    <a:buNone/>
                    <a:tabLst/>
                    <a:defRPr/>
                  </a:pPr>
                  <a:endParaRPr kumimoji="0" lang="ja-JP" altLang="en-US" sz="1761" b="0" i="0" u="none" strike="noStrike" kern="0" cap="none" spc="0" normalizeH="0" baseline="0" noProof="0">
                    <a:ln>
                      <a:noFill/>
                    </a:ln>
                    <a:solidFill>
                      <a:srgbClr val="393A39"/>
                    </a:solidFill>
                    <a:effectLst/>
                    <a:uLnTx/>
                    <a:uFillTx/>
                    <a:latin typeface="メイリオ" panose="020B0604030504040204" pitchFamily="50" charset="-128"/>
                    <a:ea typeface="メイリオ" panose="020B0604030504040204" pitchFamily="50" charset="-128"/>
                  </a:endParaRPr>
                </a:p>
              </p:txBody>
            </p:sp>
            <p:sp>
              <p:nvSpPr>
                <p:cNvPr id="94" name="フリーフォーム: 図形 28">
                  <a:extLst>
                    <a:ext uri="{FF2B5EF4-FFF2-40B4-BE49-F238E27FC236}">
                      <a16:creationId xmlns:a16="http://schemas.microsoft.com/office/drawing/2014/main" id="{14ACA0AB-ED86-4E3E-8B62-A0B7213D601D}"/>
                    </a:ext>
                  </a:extLst>
                </p:cNvPr>
                <p:cNvSpPr/>
                <p:nvPr/>
              </p:nvSpPr>
              <p:spPr>
                <a:xfrm>
                  <a:off x="2720911" y="2895965"/>
                  <a:ext cx="63951" cy="96384"/>
                </a:xfrm>
                <a:custGeom>
                  <a:avLst/>
                  <a:gdLst>
                    <a:gd name="connsiteX0" fmla="*/ 48667 w 63951"/>
                    <a:gd name="connsiteY0" fmla="*/ 96385 h 96384"/>
                    <a:gd name="connsiteX1" fmla="*/ 34992 w 63951"/>
                    <a:gd name="connsiteY1" fmla="*/ 87957 h 96384"/>
                    <a:gd name="connsiteX2" fmla="*/ 1651 w 63951"/>
                    <a:gd name="connsiteY2" fmla="*/ 22226 h 96384"/>
                    <a:gd name="connsiteX3" fmla="*/ 8385 w 63951"/>
                    <a:gd name="connsiteY3" fmla="*/ 1651 h 96384"/>
                    <a:gd name="connsiteX4" fmla="*/ 28960 w 63951"/>
                    <a:gd name="connsiteY4" fmla="*/ 8385 h 96384"/>
                    <a:gd name="connsiteX5" fmla="*/ 62301 w 63951"/>
                    <a:gd name="connsiteY5" fmla="*/ 74116 h 96384"/>
                    <a:gd name="connsiteX6" fmla="*/ 55566 w 63951"/>
                    <a:gd name="connsiteY6" fmla="*/ 94691 h 96384"/>
                    <a:gd name="connsiteX7" fmla="*/ 48667 w 63951"/>
                    <a:gd name="connsiteY7" fmla="*/ 96385 h 9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951" h="96384">
                      <a:moveTo>
                        <a:pt x="48667" y="96385"/>
                      </a:moveTo>
                      <a:cubicBezTo>
                        <a:pt x="43089" y="96385"/>
                        <a:pt x="37719" y="93328"/>
                        <a:pt x="34992" y="87957"/>
                      </a:cubicBezTo>
                      <a:lnTo>
                        <a:pt x="1651" y="22226"/>
                      </a:lnTo>
                      <a:cubicBezTo>
                        <a:pt x="-2150" y="14665"/>
                        <a:pt x="825" y="5452"/>
                        <a:pt x="8385" y="1651"/>
                      </a:cubicBezTo>
                      <a:cubicBezTo>
                        <a:pt x="15863" y="-2150"/>
                        <a:pt x="25118" y="825"/>
                        <a:pt x="28960" y="8385"/>
                      </a:cubicBezTo>
                      <a:lnTo>
                        <a:pt x="62301" y="74116"/>
                      </a:lnTo>
                      <a:cubicBezTo>
                        <a:pt x="66101" y="81677"/>
                        <a:pt x="63127" y="90890"/>
                        <a:pt x="55566" y="94691"/>
                      </a:cubicBezTo>
                      <a:cubicBezTo>
                        <a:pt x="53377" y="95848"/>
                        <a:pt x="50980" y="96385"/>
                        <a:pt x="48667" y="96385"/>
                      </a:cubicBezTo>
                      <a:close/>
                    </a:path>
                  </a:pathLst>
                </a:custGeom>
                <a:solidFill>
                  <a:sysClr val="windowText" lastClr="000000"/>
                </a:solidFill>
                <a:ln w="19050" cap="flat">
                  <a:solidFill>
                    <a:sysClr val="window" lastClr="FFFFFF"/>
                  </a:solidFill>
                  <a:prstDash val="solid"/>
                  <a:miter/>
                </a:ln>
              </p:spPr>
              <p:txBody>
                <a:bodyPr rtlCol="0" anchor="ctr"/>
                <a:lstStyle/>
                <a:p>
                  <a:pPr marL="0" marR="0" lvl="0" indent="0" defTabSz="957585" eaLnBrk="1" fontAlgn="auto" latinLnBrk="0" hangingPunct="1">
                    <a:lnSpc>
                      <a:spcPct val="100000"/>
                    </a:lnSpc>
                    <a:spcBef>
                      <a:spcPts val="0"/>
                    </a:spcBef>
                    <a:spcAft>
                      <a:spcPts val="0"/>
                    </a:spcAft>
                    <a:buClrTx/>
                    <a:buSzTx/>
                    <a:buFontTx/>
                    <a:buNone/>
                    <a:tabLst/>
                    <a:defRPr/>
                  </a:pPr>
                  <a:endParaRPr kumimoji="0" lang="ja-JP" altLang="en-US" sz="1761" b="0" i="0" u="none" strike="noStrike" kern="0" cap="none" spc="0" normalizeH="0" baseline="0" noProof="0">
                    <a:ln>
                      <a:noFill/>
                    </a:ln>
                    <a:solidFill>
                      <a:srgbClr val="393A39"/>
                    </a:solidFill>
                    <a:effectLst/>
                    <a:uLnTx/>
                    <a:uFillTx/>
                    <a:latin typeface="メイリオ" panose="020B0604030504040204" pitchFamily="50" charset="-128"/>
                    <a:ea typeface="メイリオ" panose="020B0604030504040204" pitchFamily="50" charset="-128"/>
                  </a:endParaRPr>
                </a:p>
              </p:txBody>
            </p:sp>
            <p:sp>
              <p:nvSpPr>
                <p:cNvPr id="95" name="フリーフォーム: 図形 52">
                  <a:extLst>
                    <a:ext uri="{FF2B5EF4-FFF2-40B4-BE49-F238E27FC236}">
                      <a16:creationId xmlns:a16="http://schemas.microsoft.com/office/drawing/2014/main" id="{F1282307-CF5A-4DB9-9C20-E5B7226E0457}"/>
                    </a:ext>
                  </a:extLst>
                </p:cNvPr>
                <p:cNvSpPr/>
                <p:nvPr/>
              </p:nvSpPr>
              <p:spPr>
                <a:xfrm>
                  <a:off x="2112762" y="2832050"/>
                  <a:ext cx="745972" cy="30572"/>
                </a:xfrm>
                <a:custGeom>
                  <a:avLst/>
                  <a:gdLst>
                    <a:gd name="connsiteX0" fmla="*/ 730686 w 745972"/>
                    <a:gd name="connsiteY0" fmla="*/ 30573 h 30572"/>
                    <a:gd name="connsiteX1" fmla="*/ 15286 w 745972"/>
                    <a:gd name="connsiteY1" fmla="*/ 30573 h 30572"/>
                    <a:gd name="connsiteX2" fmla="*/ 0 w 745972"/>
                    <a:gd name="connsiteY2" fmla="*/ 15286 h 30572"/>
                    <a:gd name="connsiteX3" fmla="*/ 15286 w 745972"/>
                    <a:gd name="connsiteY3" fmla="*/ 0 h 30572"/>
                    <a:gd name="connsiteX4" fmla="*/ 730686 w 745972"/>
                    <a:gd name="connsiteY4" fmla="*/ 0 h 30572"/>
                    <a:gd name="connsiteX5" fmla="*/ 745972 w 745972"/>
                    <a:gd name="connsiteY5" fmla="*/ 15286 h 30572"/>
                    <a:gd name="connsiteX6" fmla="*/ 730686 w 745972"/>
                    <a:gd name="connsiteY6" fmla="*/ 30573 h 3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5972" h="30572">
                      <a:moveTo>
                        <a:pt x="730686" y="30573"/>
                      </a:moveTo>
                      <a:lnTo>
                        <a:pt x="15286" y="30573"/>
                      </a:lnTo>
                      <a:cubicBezTo>
                        <a:pt x="6817" y="30573"/>
                        <a:pt x="0" y="23756"/>
                        <a:pt x="0" y="15286"/>
                      </a:cubicBezTo>
                      <a:cubicBezTo>
                        <a:pt x="0" y="6817"/>
                        <a:pt x="6817" y="0"/>
                        <a:pt x="15286" y="0"/>
                      </a:cubicBezTo>
                      <a:lnTo>
                        <a:pt x="730686" y="0"/>
                      </a:lnTo>
                      <a:cubicBezTo>
                        <a:pt x="739156" y="0"/>
                        <a:pt x="745972" y="6817"/>
                        <a:pt x="745972" y="15286"/>
                      </a:cubicBezTo>
                      <a:cubicBezTo>
                        <a:pt x="745972" y="23714"/>
                        <a:pt x="739156" y="30573"/>
                        <a:pt x="730686" y="30573"/>
                      </a:cubicBezTo>
                      <a:close/>
                    </a:path>
                  </a:pathLst>
                </a:custGeom>
                <a:solidFill>
                  <a:sysClr val="windowText" lastClr="000000"/>
                </a:solidFill>
                <a:ln w="19050" cap="flat">
                  <a:solidFill>
                    <a:sysClr val="window" lastClr="FFFFFF"/>
                  </a:solidFill>
                  <a:prstDash val="solid"/>
                  <a:miter/>
                </a:ln>
              </p:spPr>
              <p:txBody>
                <a:bodyPr rtlCol="0" anchor="ctr"/>
                <a:lstStyle/>
                <a:p>
                  <a:pPr marL="0" marR="0" lvl="0" indent="0" defTabSz="957585" eaLnBrk="1" fontAlgn="auto" latinLnBrk="0" hangingPunct="1">
                    <a:lnSpc>
                      <a:spcPct val="100000"/>
                    </a:lnSpc>
                    <a:spcBef>
                      <a:spcPts val="0"/>
                    </a:spcBef>
                    <a:spcAft>
                      <a:spcPts val="0"/>
                    </a:spcAft>
                    <a:buClrTx/>
                    <a:buSzTx/>
                    <a:buFontTx/>
                    <a:buNone/>
                    <a:tabLst/>
                    <a:defRPr/>
                  </a:pPr>
                  <a:endParaRPr kumimoji="0" lang="ja-JP" altLang="en-US" sz="1761" b="0" i="0" u="none" strike="noStrike" kern="0" cap="none" spc="0" normalizeH="0" baseline="0" noProof="0">
                    <a:ln>
                      <a:noFill/>
                    </a:ln>
                    <a:solidFill>
                      <a:srgbClr val="393A39"/>
                    </a:solidFill>
                    <a:effectLst/>
                    <a:uLnTx/>
                    <a:uFillTx/>
                    <a:latin typeface="メイリオ" panose="020B0604030504040204" pitchFamily="50" charset="-128"/>
                    <a:ea typeface="メイリオ" panose="020B0604030504040204" pitchFamily="50" charset="-128"/>
                  </a:endParaRPr>
                </a:p>
              </p:txBody>
            </p:sp>
          </p:grpSp>
        </p:grpSp>
        <p:grpSp>
          <p:nvGrpSpPr>
            <p:cNvPr id="69" name="グループ化 68">
              <a:extLst>
                <a:ext uri="{FF2B5EF4-FFF2-40B4-BE49-F238E27FC236}">
                  <a16:creationId xmlns:a16="http://schemas.microsoft.com/office/drawing/2014/main" id="{1A6DC441-5BA3-4F34-8938-08B3469C02A7}"/>
                </a:ext>
              </a:extLst>
            </p:cNvPr>
            <p:cNvGrpSpPr/>
            <p:nvPr/>
          </p:nvGrpSpPr>
          <p:grpSpPr>
            <a:xfrm>
              <a:off x="3846475" y="2484756"/>
              <a:ext cx="1262515" cy="952994"/>
              <a:chOff x="2065003" y="2393210"/>
              <a:chExt cx="793731" cy="599139"/>
            </a:xfrm>
          </p:grpSpPr>
          <p:sp>
            <p:nvSpPr>
              <p:cNvPr id="84" name="正方形/長方形 83">
                <a:extLst>
                  <a:ext uri="{FF2B5EF4-FFF2-40B4-BE49-F238E27FC236}">
                    <a16:creationId xmlns:a16="http://schemas.microsoft.com/office/drawing/2014/main" id="{CEBB6198-05DE-4C03-8BFA-68A8CA4A0B6D}"/>
                  </a:ext>
                </a:extLst>
              </p:cNvPr>
              <p:cNvSpPr/>
              <p:nvPr/>
            </p:nvSpPr>
            <p:spPr>
              <a:xfrm>
                <a:off x="2077141" y="2397256"/>
                <a:ext cx="756000" cy="515877"/>
              </a:xfrm>
              <a:prstGeom prst="rect">
                <a:avLst/>
              </a:prstGeom>
              <a:solidFill>
                <a:sysClr val="window" lastClr="FFFFFF"/>
              </a:solidFill>
              <a:ln w="19050" cap="flat" cmpd="sng" algn="ctr">
                <a:solidFill>
                  <a:sysClr val="window" lastClr="FFFFFF"/>
                </a:solidFill>
                <a:prstDash val="solid"/>
              </a:ln>
              <a:effectLst/>
            </p:spPr>
            <p:txBody>
              <a:bodyPr lIns="0" tIns="0" rIns="0" bIns="0" rtlCol="0" anchor="ctr"/>
              <a:lstStyle/>
              <a:p>
                <a:pPr marL="0" marR="0" lvl="0" indent="0" algn="ctr" defTabSz="957585" eaLnBrk="1" fontAlgn="auto" latinLnBrk="0" hangingPunct="1">
                  <a:lnSpc>
                    <a:spcPct val="100000"/>
                  </a:lnSpc>
                  <a:spcBef>
                    <a:spcPts val="0"/>
                  </a:spcBef>
                  <a:spcAft>
                    <a:spcPts val="0"/>
                  </a:spcAft>
                  <a:buClrTx/>
                  <a:buSzTx/>
                  <a:buFontTx/>
                  <a:buNone/>
                  <a:tabLst/>
                  <a:defRPr/>
                </a:pPr>
                <a:endParaRPr kumimoji="0" lang="ja-JP" altLang="en-US" sz="1370" b="0" i="0" u="none" strike="noStrike" kern="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grpSp>
            <p:nvGrpSpPr>
              <p:cNvPr id="85" name="グラフィックス 20">
                <a:extLst>
                  <a:ext uri="{FF2B5EF4-FFF2-40B4-BE49-F238E27FC236}">
                    <a16:creationId xmlns:a16="http://schemas.microsoft.com/office/drawing/2014/main" id="{357786B3-D139-4BA5-BA7A-4B21A07CF861}"/>
                  </a:ext>
                </a:extLst>
              </p:cNvPr>
              <p:cNvGrpSpPr/>
              <p:nvPr/>
            </p:nvGrpSpPr>
            <p:grpSpPr>
              <a:xfrm>
                <a:off x="2065003" y="2393210"/>
                <a:ext cx="793731" cy="599139"/>
                <a:chOff x="2065003" y="2393210"/>
                <a:chExt cx="793731" cy="599139"/>
              </a:xfrm>
              <a:solidFill>
                <a:srgbClr val="393A39"/>
              </a:solidFill>
            </p:grpSpPr>
            <p:sp>
              <p:nvSpPr>
                <p:cNvPr id="86" name="フリーフォーム: 図形 63">
                  <a:extLst>
                    <a:ext uri="{FF2B5EF4-FFF2-40B4-BE49-F238E27FC236}">
                      <a16:creationId xmlns:a16="http://schemas.microsoft.com/office/drawing/2014/main" id="{0F1101B8-22C9-431F-BDBD-CFEFC3572A68}"/>
                    </a:ext>
                  </a:extLst>
                </p:cNvPr>
                <p:cNvSpPr/>
                <p:nvPr/>
              </p:nvSpPr>
              <p:spPr>
                <a:xfrm>
                  <a:off x="2065003" y="2393210"/>
                  <a:ext cx="793690" cy="533368"/>
                </a:xfrm>
                <a:custGeom>
                  <a:avLst/>
                  <a:gdLst>
                    <a:gd name="connsiteX0" fmla="*/ 778445 w 793690"/>
                    <a:gd name="connsiteY0" fmla="*/ 533368 h 533368"/>
                    <a:gd name="connsiteX1" fmla="*/ 15286 w 793690"/>
                    <a:gd name="connsiteY1" fmla="*/ 533368 h 533368"/>
                    <a:gd name="connsiteX2" fmla="*/ 0 w 793690"/>
                    <a:gd name="connsiteY2" fmla="*/ 518082 h 533368"/>
                    <a:gd name="connsiteX3" fmla="*/ 0 w 793690"/>
                    <a:gd name="connsiteY3" fmla="*/ 15286 h 533368"/>
                    <a:gd name="connsiteX4" fmla="*/ 15286 w 793690"/>
                    <a:gd name="connsiteY4" fmla="*/ 0 h 533368"/>
                    <a:gd name="connsiteX5" fmla="*/ 778404 w 793690"/>
                    <a:gd name="connsiteY5" fmla="*/ 0 h 533368"/>
                    <a:gd name="connsiteX6" fmla="*/ 793690 w 793690"/>
                    <a:gd name="connsiteY6" fmla="*/ 15286 h 533368"/>
                    <a:gd name="connsiteX7" fmla="*/ 793690 w 793690"/>
                    <a:gd name="connsiteY7" fmla="*/ 272964 h 533368"/>
                    <a:gd name="connsiteX8" fmla="*/ 778404 w 793690"/>
                    <a:gd name="connsiteY8" fmla="*/ 288250 h 533368"/>
                    <a:gd name="connsiteX9" fmla="*/ 763118 w 793690"/>
                    <a:gd name="connsiteY9" fmla="*/ 272964 h 533368"/>
                    <a:gd name="connsiteX10" fmla="*/ 763118 w 793690"/>
                    <a:gd name="connsiteY10" fmla="*/ 30614 h 533368"/>
                    <a:gd name="connsiteX11" fmla="*/ 30614 w 793690"/>
                    <a:gd name="connsiteY11" fmla="*/ 30614 h 533368"/>
                    <a:gd name="connsiteX12" fmla="*/ 30614 w 793690"/>
                    <a:gd name="connsiteY12" fmla="*/ 502754 h 533368"/>
                    <a:gd name="connsiteX13" fmla="*/ 763118 w 793690"/>
                    <a:gd name="connsiteY13" fmla="*/ 502754 h 533368"/>
                    <a:gd name="connsiteX14" fmla="*/ 763118 w 793690"/>
                    <a:gd name="connsiteY14" fmla="*/ 329730 h 533368"/>
                    <a:gd name="connsiteX15" fmla="*/ 778404 w 793690"/>
                    <a:gd name="connsiteY15" fmla="*/ 314443 h 533368"/>
                    <a:gd name="connsiteX16" fmla="*/ 793690 w 793690"/>
                    <a:gd name="connsiteY16" fmla="*/ 329730 h 533368"/>
                    <a:gd name="connsiteX17" fmla="*/ 793690 w 793690"/>
                    <a:gd name="connsiteY17" fmla="*/ 518041 h 533368"/>
                    <a:gd name="connsiteX18" fmla="*/ 778445 w 793690"/>
                    <a:gd name="connsiteY18" fmla="*/ 533368 h 53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3690" h="533368">
                      <a:moveTo>
                        <a:pt x="778445" y="533368"/>
                      </a:moveTo>
                      <a:lnTo>
                        <a:pt x="15286" y="533368"/>
                      </a:lnTo>
                      <a:cubicBezTo>
                        <a:pt x="6817" y="533368"/>
                        <a:pt x="0" y="526551"/>
                        <a:pt x="0" y="518082"/>
                      </a:cubicBezTo>
                      <a:lnTo>
                        <a:pt x="0" y="15286"/>
                      </a:lnTo>
                      <a:cubicBezTo>
                        <a:pt x="0" y="6817"/>
                        <a:pt x="6817" y="0"/>
                        <a:pt x="15286" y="0"/>
                      </a:cubicBezTo>
                      <a:lnTo>
                        <a:pt x="778404" y="0"/>
                      </a:lnTo>
                      <a:cubicBezTo>
                        <a:pt x="786874" y="0"/>
                        <a:pt x="793690" y="6817"/>
                        <a:pt x="793690" y="15286"/>
                      </a:cubicBezTo>
                      <a:lnTo>
                        <a:pt x="793690" y="272964"/>
                      </a:lnTo>
                      <a:cubicBezTo>
                        <a:pt x="793690" y="281433"/>
                        <a:pt x="786874" y="288250"/>
                        <a:pt x="778404" y="288250"/>
                      </a:cubicBezTo>
                      <a:cubicBezTo>
                        <a:pt x="769935" y="288250"/>
                        <a:pt x="763118" y="281433"/>
                        <a:pt x="763118" y="272964"/>
                      </a:cubicBezTo>
                      <a:lnTo>
                        <a:pt x="763118" y="30614"/>
                      </a:lnTo>
                      <a:lnTo>
                        <a:pt x="30614" y="30614"/>
                      </a:lnTo>
                      <a:lnTo>
                        <a:pt x="30614" y="502754"/>
                      </a:lnTo>
                      <a:lnTo>
                        <a:pt x="763118" y="502754"/>
                      </a:lnTo>
                      <a:lnTo>
                        <a:pt x="763118" y="329730"/>
                      </a:lnTo>
                      <a:cubicBezTo>
                        <a:pt x="763118" y="321260"/>
                        <a:pt x="769935" y="314443"/>
                        <a:pt x="778404" y="314443"/>
                      </a:cubicBezTo>
                      <a:cubicBezTo>
                        <a:pt x="786874" y="314443"/>
                        <a:pt x="793690" y="321260"/>
                        <a:pt x="793690" y="329730"/>
                      </a:cubicBezTo>
                      <a:lnTo>
                        <a:pt x="793690" y="518041"/>
                      </a:lnTo>
                      <a:cubicBezTo>
                        <a:pt x="793732" y="526551"/>
                        <a:pt x="786915" y="533368"/>
                        <a:pt x="778445" y="533368"/>
                      </a:cubicBezTo>
                      <a:close/>
                    </a:path>
                  </a:pathLst>
                </a:custGeom>
                <a:solidFill>
                  <a:sysClr val="windowText" lastClr="000000"/>
                </a:solidFill>
                <a:ln w="19050" cap="flat">
                  <a:solidFill>
                    <a:sysClr val="window" lastClr="FFFFFF"/>
                  </a:solidFill>
                  <a:prstDash val="solid"/>
                  <a:miter/>
                </a:ln>
              </p:spPr>
              <p:txBody>
                <a:bodyPr rtlCol="0" anchor="ctr"/>
                <a:lstStyle/>
                <a:p>
                  <a:pPr marL="0" marR="0" lvl="0" indent="0" defTabSz="957585" eaLnBrk="1" fontAlgn="auto" latinLnBrk="0" hangingPunct="1">
                    <a:lnSpc>
                      <a:spcPct val="100000"/>
                    </a:lnSpc>
                    <a:spcBef>
                      <a:spcPts val="0"/>
                    </a:spcBef>
                    <a:spcAft>
                      <a:spcPts val="0"/>
                    </a:spcAft>
                    <a:buClrTx/>
                    <a:buSzTx/>
                    <a:buFontTx/>
                    <a:buNone/>
                    <a:tabLst/>
                    <a:defRPr/>
                  </a:pPr>
                  <a:endParaRPr kumimoji="0" lang="ja-JP" altLang="en-US" sz="1761" b="0" i="0" u="none" strike="noStrike" kern="0" cap="none" spc="0" normalizeH="0" baseline="0" noProof="0">
                    <a:ln>
                      <a:noFill/>
                    </a:ln>
                    <a:solidFill>
                      <a:srgbClr val="393A39"/>
                    </a:solidFill>
                    <a:effectLst/>
                    <a:uLnTx/>
                    <a:uFillTx/>
                    <a:latin typeface="メイリオ" panose="020B0604030504040204" pitchFamily="50" charset="-128"/>
                    <a:ea typeface="メイリオ" panose="020B0604030504040204" pitchFamily="50" charset="-128"/>
                  </a:endParaRPr>
                </a:p>
              </p:txBody>
            </p:sp>
            <p:sp>
              <p:nvSpPr>
                <p:cNvPr id="87" name="フリーフォーム: 図形 64">
                  <a:extLst>
                    <a:ext uri="{FF2B5EF4-FFF2-40B4-BE49-F238E27FC236}">
                      <a16:creationId xmlns:a16="http://schemas.microsoft.com/office/drawing/2014/main" id="{F182966D-36AE-4424-820D-53A9ECCB65E8}"/>
                    </a:ext>
                  </a:extLst>
                </p:cNvPr>
                <p:cNvSpPr/>
                <p:nvPr/>
              </p:nvSpPr>
              <p:spPr>
                <a:xfrm>
                  <a:off x="2138874" y="2895965"/>
                  <a:ext cx="63951" cy="96384"/>
                </a:xfrm>
                <a:custGeom>
                  <a:avLst/>
                  <a:gdLst>
                    <a:gd name="connsiteX0" fmla="*/ 15326 w 63951"/>
                    <a:gd name="connsiteY0" fmla="*/ 96385 h 96384"/>
                    <a:gd name="connsiteX1" fmla="*/ 8385 w 63951"/>
                    <a:gd name="connsiteY1" fmla="*/ 94691 h 96384"/>
                    <a:gd name="connsiteX2" fmla="*/ 1651 w 63951"/>
                    <a:gd name="connsiteY2" fmla="*/ 74116 h 96384"/>
                    <a:gd name="connsiteX3" fmla="*/ 34992 w 63951"/>
                    <a:gd name="connsiteY3" fmla="*/ 8385 h 96384"/>
                    <a:gd name="connsiteX4" fmla="*/ 55566 w 63951"/>
                    <a:gd name="connsiteY4" fmla="*/ 1651 h 96384"/>
                    <a:gd name="connsiteX5" fmla="*/ 62301 w 63951"/>
                    <a:gd name="connsiteY5" fmla="*/ 22226 h 96384"/>
                    <a:gd name="connsiteX6" fmla="*/ 28960 w 63951"/>
                    <a:gd name="connsiteY6" fmla="*/ 87957 h 96384"/>
                    <a:gd name="connsiteX7" fmla="*/ 15326 w 63951"/>
                    <a:gd name="connsiteY7" fmla="*/ 96385 h 9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951" h="96384">
                      <a:moveTo>
                        <a:pt x="15326" y="96385"/>
                      </a:moveTo>
                      <a:cubicBezTo>
                        <a:pt x="13013" y="96385"/>
                        <a:pt x="10616" y="95807"/>
                        <a:pt x="8385" y="94691"/>
                      </a:cubicBezTo>
                      <a:cubicBezTo>
                        <a:pt x="825" y="90890"/>
                        <a:pt x="-2150" y="81636"/>
                        <a:pt x="1651" y="74116"/>
                      </a:cubicBezTo>
                      <a:lnTo>
                        <a:pt x="34992" y="8385"/>
                      </a:lnTo>
                      <a:cubicBezTo>
                        <a:pt x="38793" y="825"/>
                        <a:pt x="48047" y="-2150"/>
                        <a:pt x="55566" y="1651"/>
                      </a:cubicBezTo>
                      <a:cubicBezTo>
                        <a:pt x="63127" y="5452"/>
                        <a:pt x="66102" y="14706"/>
                        <a:pt x="62301" y="22226"/>
                      </a:cubicBezTo>
                      <a:lnTo>
                        <a:pt x="28960" y="87957"/>
                      </a:lnTo>
                      <a:cubicBezTo>
                        <a:pt x="26274" y="93328"/>
                        <a:pt x="20904" y="96385"/>
                        <a:pt x="15326" y="96385"/>
                      </a:cubicBezTo>
                      <a:close/>
                    </a:path>
                  </a:pathLst>
                </a:custGeom>
                <a:solidFill>
                  <a:sysClr val="windowText" lastClr="000000"/>
                </a:solidFill>
                <a:ln w="19050" cap="flat">
                  <a:solidFill>
                    <a:sysClr val="window" lastClr="FFFFFF"/>
                  </a:solidFill>
                  <a:prstDash val="solid"/>
                  <a:miter/>
                </a:ln>
              </p:spPr>
              <p:txBody>
                <a:bodyPr rtlCol="0" anchor="ctr"/>
                <a:lstStyle/>
                <a:p>
                  <a:pPr marL="0" marR="0" lvl="0" indent="0" defTabSz="957585" eaLnBrk="1" fontAlgn="auto" latinLnBrk="0" hangingPunct="1">
                    <a:lnSpc>
                      <a:spcPct val="100000"/>
                    </a:lnSpc>
                    <a:spcBef>
                      <a:spcPts val="0"/>
                    </a:spcBef>
                    <a:spcAft>
                      <a:spcPts val="0"/>
                    </a:spcAft>
                    <a:buClrTx/>
                    <a:buSzTx/>
                    <a:buFontTx/>
                    <a:buNone/>
                    <a:tabLst/>
                    <a:defRPr/>
                  </a:pPr>
                  <a:endParaRPr kumimoji="0" lang="ja-JP" altLang="en-US" sz="1761" b="0" i="0" u="none" strike="noStrike" kern="0" cap="none" spc="0" normalizeH="0" baseline="0" noProof="0">
                    <a:ln>
                      <a:noFill/>
                    </a:ln>
                    <a:solidFill>
                      <a:srgbClr val="393A39"/>
                    </a:solidFill>
                    <a:effectLst/>
                    <a:uLnTx/>
                    <a:uFillTx/>
                    <a:latin typeface="メイリオ" panose="020B0604030504040204" pitchFamily="50" charset="-128"/>
                    <a:ea typeface="メイリオ" panose="020B0604030504040204" pitchFamily="50" charset="-128"/>
                  </a:endParaRPr>
                </a:p>
              </p:txBody>
            </p:sp>
            <p:sp>
              <p:nvSpPr>
                <p:cNvPr id="88" name="フリーフォーム: 図形 65">
                  <a:extLst>
                    <a:ext uri="{FF2B5EF4-FFF2-40B4-BE49-F238E27FC236}">
                      <a16:creationId xmlns:a16="http://schemas.microsoft.com/office/drawing/2014/main" id="{82C9B14D-15B6-4FF9-B6FD-3BF4FF4FEA9D}"/>
                    </a:ext>
                  </a:extLst>
                </p:cNvPr>
                <p:cNvSpPr/>
                <p:nvPr/>
              </p:nvSpPr>
              <p:spPr>
                <a:xfrm>
                  <a:off x="2720911" y="2895965"/>
                  <a:ext cx="63951" cy="96384"/>
                </a:xfrm>
                <a:custGeom>
                  <a:avLst/>
                  <a:gdLst>
                    <a:gd name="connsiteX0" fmla="*/ 48667 w 63951"/>
                    <a:gd name="connsiteY0" fmla="*/ 96385 h 96384"/>
                    <a:gd name="connsiteX1" fmla="*/ 34992 w 63951"/>
                    <a:gd name="connsiteY1" fmla="*/ 87957 h 96384"/>
                    <a:gd name="connsiteX2" fmla="*/ 1651 w 63951"/>
                    <a:gd name="connsiteY2" fmla="*/ 22226 h 96384"/>
                    <a:gd name="connsiteX3" fmla="*/ 8385 w 63951"/>
                    <a:gd name="connsiteY3" fmla="*/ 1651 h 96384"/>
                    <a:gd name="connsiteX4" fmla="*/ 28960 w 63951"/>
                    <a:gd name="connsiteY4" fmla="*/ 8385 h 96384"/>
                    <a:gd name="connsiteX5" fmla="*/ 62301 w 63951"/>
                    <a:gd name="connsiteY5" fmla="*/ 74116 h 96384"/>
                    <a:gd name="connsiteX6" fmla="*/ 55566 w 63951"/>
                    <a:gd name="connsiteY6" fmla="*/ 94691 h 96384"/>
                    <a:gd name="connsiteX7" fmla="*/ 48667 w 63951"/>
                    <a:gd name="connsiteY7" fmla="*/ 96385 h 9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951" h="96384">
                      <a:moveTo>
                        <a:pt x="48667" y="96385"/>
                      </a:moveTo>
                      <a:cubicBezTo>
                        <a:pt x="43089" y="96385"/>
                        <a:pt x="37719" y="93328"/>
                        <a:pt x="34992" y="87957"/>
                      </a:cubicBezTo>
                      <a:lnTo>
                        <a:pt x="1651" y="22226"/>
                      </a:lnTo>
                      <a:cubicBezTo>
                        <a:pt x="-2150" y="14665"/>
                        <a:pt x="825" y="5452"/>
                        <a:pt x="8385" y="1651"/>
                      </a:cubicBezTo>
                      <a:cubicBezTo>
                        <a:pt x="15863" y="-2150"/>
                        <a:pt x="25118" y="825"/>
                        <a:pt x="28960" y="8385"/>
                      </a:cubicBezTo>
                      <a:lnTo>
                        <a:pt x="62301" y="74116"/>
                      </a:lnTo>
                      <a:cubicBezTo>
                        <a:pt x="66101" y="81677"/>
                        <a:pt x="63127" y="90890"/>
                        <a:pt x="55566" y="94691"/>
                      </a:cubicBezTo>
                      <a:cubicBezTo>
                        <a:pt x="53377" y="95848"/>
                        <a:pt x="50980" y="96385"/>
                        <a:pt x="48667" y="96385"/>
                      </a:cubicBezTo>
                      <a:close/>
                    </a:path>
                  </a:pathLst>
                </a:custGeom>
                <a:solidFill>
                  <a:sysClr val="windowText" lastClr="000000"/>
                </a:solidFill>
                <a:ln w="19050" cap="flat">
                  <a:solidFill>
                    <a:sysClr val="window" lastClr="FFFFFF"/>
                  </a:solidFill>
                  <a:prstDash val="solid"/>
                  <a:miter/>
                </a:ln>
              </p:spPr>
              <p:txBody>
                <a:bodyPr rtlCol="0" anchor="ctr"/>
                <a:lstStyle/>
                <a:p>
                  <a:pPr marL="0" marR="0" lvl="0" indent="0" defTabSz="957585" eaLnBrk="1" fontAlgn="auto" latinLnBrk="0" hangingPunct="1">
                    <a:lnSpc>
                      <a:spcPct val="100000"/>
                    </a:lnSpc>
                    <a:spcBef>
                      <a:spcPts val="0"/>
                    </a:spcBef>
                    <a:spcAft>
                      <a:spcPts val="0"/>
                    </a:spcAft>
                    <a:buClrTx/>
                    <a:buSzTx/>
                    <a:buFontTx/>
                    <a:buNone/>
                    <a:tabLst/>
                    <a:defRPr/>
                  </a:pPr>
                  <a:endParaRPr kumimoji="0" lang="ja-JP" altLang="en-US" sz="1761" b="0" i="0" u="none" strike="noStrike" kern="0" cap="none" spc="0" normalizeH="0" baseline="0" noProof="0">
                    <a:ln>
                      <a:noFill/>
                    </a:ln>
                    <a:solidFill>
                      <a:srgbClr val="393A39"/>
                    </a:solidFill>
                    <a:effectLst/>
                    <a:uLnTx/>
                    <a:uFillTx/>
                    <a:latin typeface="メイリオ" panose="020B0604030504040204" pitchFamily="50" charset="-128"/>
                    <a:ea typeface="メイリオ" panose="020B0604030504040204" pitchFamily="50" charset="-128"/>
                  </a:endParaRPr>
                </a:p>
              </p:txBody>
            </p:sp>
            <p:sp>
              <p:nvSpPr>
                <p:cNvPr id="89" name="フリーフォーム: 図形 66">
                  <a:extLst>
                    <a:ext uri="{FF2B5EF4-FFF2-40B4-BE49-F238E27FC236}">
                      <a16:creationId xmlns:a16="http://schemas.microsoft.com/office/drawing/2014/main" id="{AD8B64DE-8676-4CD7-AE9F-B91B3C745B60}"/>
                    </a:ext>
                  </a:extLst>
                </p:cNvPr>
                <p:cNvSpPr/>
                <p:nvPr/>
              </p:nvSpPr>
              <p:spPr>
                <a:xfrm>
                  <a:off x="2112762" y="2832050"/>
                  <a:ext cx="745972" cy="30572"/>
                </a:xfrm>
                <a:custGeom>
                  <a:avLst/>
                  <a:gdLst>
                    <a:gd name="connsiteX0" fmla="*/ 730686 w 745972"/>
                    <a:gd name="connsiteY0" fmla="*/ 30573 h 30572"/>
                    <a:gd name="connsiteX1" fmla="*/ 15286 w 745972"/>
                    <a:gd name="connsiteY1" fmla="*/ 30573 h 30572"/>
                    <a:gd name="connsiteX2" fmla="*/ 0 w 745972"/>
                    <a:gd name="connsiteY2" fmla="*/ 15286 h 30572"/>
                    <a:gd name="connsiteX3" fmla="*/ 15286 w 745972"/>
                    <a:gd name="connsiteY3" fmla="*/ 0 h 30572"/>
                    <a:gd name="connsiteX4" fmla="*/ 730686 w 745972"/>
                    <a:gd name="connsiteY4" fmla="*/ 0 h 30572"/>
                    <a:gd name="connsiteX5" fmla="*/ 745972 w 745972"/>
                    <a:gd name="connsiteY5" fmla="*/ 15286 h 30572"/>
                    <a:gd name="connsiteX6" fmla="*/ 730686 w 745972"/>
                    <a:gd name="connsiteY6" fmla="*/ 30573 h 3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5972" h="30572">
                      <a:moveTo>
                        <a:pt x="730686" y="30573"/>
                      </a:moveTo>
                      <a:lnTo>
                        <a:pt x="15286" y="30573"/>
                      </a:lnTo>
                      <a:cubicBezTo>
                        <a:pt x="6817" y="30573"/>
                        <a:pt x="0" y="23756"/>
                        <a:pt x="0" y="15286"/>
                      </a:cubicBezTo>
                      <a:cubicBezTo>
                        <a:pt x="0" y="6817"/>
                        <a:pt x="6817" y="0"/>
                        <a:pt x="15286" y="0"/>
                      </a:cubicBezTo>
                      <a:lnTo>
                        <a:pt x="730686" y="0"/>
                      </a:lnTo>
                      <a:cubicBezTo>
                        <a:pt x="739156" y="0"/>
                        <a:pt x="745972" y="6817"/>
                        <a:pt x="745972" y="15286"/>
                      </a:cubicBezTo>
                      <a:cubicBezTo>
                        <a:pt x="745972" y="23714"/>
                        <a:pt x="739156" y="30573"/>
                        <a:pt x="730686" y="30573"/>
                      </a:cubicBezTo>
                      <a:close/>
                    </a:path>
                  </a:pathLst>
                </a:custGeom>
                <a:solidFill>
                  <a:sysClr val="windowText" lastClr="000000"/>
                </a:solidFill>
                <a:ln w="19050" cap="flat">
                  <a:solidFill>
                    <a:sysClr val="window" lastClr="FFFFFF"/>
                  </a:solidFill>
                  <a:prstDash val="solid"/>
                  <a:miter/>
                </a:ln>
              </p:spPr>
              <p:txBody>
                <a:bodyPr rtlCol="0" anchor="ctr"/>
                <a:lstStyle/>
                <a:p>
                  <a:pPr marL="0" marR="0" lvl="0" indent="0" defTabSz="957585" eaLnBrk="1" fontAlgn="auto" latinLnBrk="0" hangingPunct="1">
                    <a:lnSpc>
                      <a:spcPct val="100000"/>
                    </a:lnSpc>
                    <a:spcBef>
                      <a:spcPts val="0"/>
                    </a:spcBef>
                    <a:spcAft>
                      <a:spcPts val="0"/>
                    </a:spcAft>
                    <a:buClrTx/>
                    <a:buSzTx/>
                    <a:buFontTx/>
                    <a:buNone/>
                    <a:tabLst/>
                    <a:defRPr/>
                  </a:pPr>
                  <a:endParaRPr kumimoji="0" lang="ja-JP" altLang="en-US" sz="1761" b="0" i="0" u="none" strike="noStrike" kern="0" cap="none" spc="0" normalizeH="0" baseline="0" noProof="0">
                    <a:ln>
                      <a:noFill/>
                    </a:ln>
                    <a:solidFill>
                      <a:srgbClr val="393A39"/>
                    </a:solidFill>
                    <a:effectLst/>
                    <a:uLnTx/>
                    <a:uFillTx/>
                    <a:latin typeface="メイリオ" panose="020B0604030504040204" pitchFamily="50" charset="-128"/>
                    <a:ea typeface="メイリオ" panose="020B0604030504040204" pitchFamily="50" charset="-128"/>
                  </a:endParaRPr>
                </a:p>
              </p:txBody>
            </p:sp>
          </p:grpSp>
        </p:grpSp>
        <p:sp>
          <p:nvSpPr>
            <p:cNvPr id="70" name="テキスト ボックス 69"/>
            <p:cNvSpPr txBox="1"/>
            <p:nvPr/>
          </p:nvSpPr>
          <p:spPr>
            <a:xfrm>
              <a:off x="2474743" y="2726241"/>
              <a:ext cx="636714" cy="273023"/>
            </a:xfrm>
            <a:prstGeom prst="rect">
              <a:avLst/>
            </a:prstGeom>
            <a:noFill/>
          </p:spPr>
          <p:txBody>
            <a:bodyPr wrap="none" rtlCol="0">
              <a:spAutoFit/>
            </a:bodyPr>
            <a:lstStyle/>
            <a:p>
              <a:pPr marL="0" marR="0" lvl="0" indent="0" algn="ctr" defTabSz="957585" eaLnBrk="1" fontAlgn="auto" latinLnBrk="0" hangingPunct="1">
                <a:lnSpc>
                  <a:spcPct val="100000"/>
                </a:lnSpc>
                <a:spcBef>
                  <a:spcPts val="0"/>
                </a:spcBef>
                <a:spcAft>
                  <a:spcPts val="0"/>
                </a:spcAft>
                <a:buClrTx/>
                <a:buSzTx/>
                <a:buFontTx/>
                <a:buNone/>
                <a:tabLst/>
                <a:defRPr/>
              </a:pPr>
              <a:r>
                <a:rPr kumimoji="0" lang="ja-JP" altLang="en-US" sz="1174" b="1"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rPr>
                <a:t>ソニー</a:t>
              </a:r>
            </a:p>
          </p:txBody>
        </p:sp>
        <p:sp>
          <p:nvSpPr>
            <p:cNvPr id="71" name="テキスト ボックス 70"/>
            <p:cNvSpPr txBox="1"/>
            <p:nvPr/>
          </p:nvSpPr>
          <p:spPr>
            <a:xfrm>
              <a:off x="3944061" y="2729235"/>
              <a:ext cx="1088761" cy="273023"/>
            </a:xfrm>
            <a:prstGeom prst="rect">
              <a:avLst/>
            </a:prstGeom>
            <a:noFill/>
          </p:spPr>
          <p:txBody>
            <a:bodyPr wrap="none" rtlCol="0">
              <a:spAutoFit/>
            </a:bodyPr>
            <a:lstStyle/>
            <a:p>
              <a:pPr marL="0" marR="0" lvl="0" indent="0" algn="ctr" defTabSz="957585" eaLnBrk="1" fontAlgn="auto" latinLnBrk="0" hangingPunct="1">
                <a:lnSpc>
                  <a:spcPct val="100000"/>
                </a:lnSpc>
                <a:spcBef>
                  <a:spcPts val="0"/>
                </a:spcBef>
                <a:spcAft>
                  <a:spcPts val="0"/>
                </a:spcAft>
                <a:buClrTx/>
                <a:buSzTx/>
                <a:buFontTx/>
                <a:buNone/>
                <a:tabLst/>
                <a:defRPr/>
              </a:pPr>
              <a:r>
                <a:rPr kumimoji="0" lang="ja-JP" altLang="en-US" sz="1174" b="1"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rPr>
                <a:t>パナソニック</a:t>
              </a:r>
              <a:endParaRPr kumimoji="0" lang="en-US" altLang="ja-JP" sz="1174" b="1"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endParaRPr>
            </a:p>
          </p:txBody>
        </p:sp>
        <p:sp>
          <p:nvSpPr>
            <p:cNvPr id="72" name="テキスト ボックス 71"/>
            <p:cNvSpPr txBox="1"/>
            <p:nvPr/>
          </p:nvSpPr>
          <p:spPr>
            <a:xfrm>
              <a:off x="5747269" y="2726417"/>
              <a:ext cx="787396" cy="273023"/>
            </a:xfrm>
            <a:prstGeom prst="rect">
              <a:avLst/>
            </a:prstGeom>
            <a:noFill/>
          </p:spPr>
          <p:txBody>
            <a:bodyPr wrap="none" rtlCol="0">
              <a:spAutoFit/>
            </a:bodyPr>
            <a:lstStyle/>
            <a:p>
              <a:pPr marL="0" marR="0" lvl="0" indent="0" algn="ctr" defTabSz="957585" eaLnBrk="1" fontAlgn="auto" latinLnBrk="0" hangingPunct="1">
                <a:lnSpc>
                  <a:spcPct val="100000"/>
                </a:lnSpc>
                <a:spcBef>
                  <a:spcPts val="0"/>
                </a:spcBef>
                <a:spcAft>
                  <a:spcPts val="0"/>
                </a:spcAft>
                <a:buClrTx/>
                <a:buSzTx/>
                <a:buFontTx/>
                <a:buNone/>
                <a:tabLst/>
                <a:defRPr/>
              </a:pPr>
              <a:r>
                <a:rPr kumimoji="0" lang="ja-JP" altLang="en-US" sz="1174" b="1"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rPr>
                <a:t>シャープ</a:t>
              </a:r>
              <a:endParaRPr kumimoji="0" lang="en-US" altLang="ja-JP" sz="1174" b="1"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endParaRPr>
            </a:p>
          </p:txBody>
        </p:sp>
        <p:sp>
          <p:nvSpPr>
            <p:cNvPr id="73" name="テキスト ボックス 72"/>
            <p:cNvSpPr txBox="1"/>
            <p:nvPr/>
          </p:nvSpPr>
          <p:spPr>
            <a:xfrm>
              <a:off x="7133640" y="2644318"/>
              <a:ext cx="1383851" cy="361040"/>
            </a:xfrm>
            <a:prstGeom prst="rect">
              <a:avLst/>
            </a:prstGeom>
            <a:noFill/>
          </p:spPr>
          <p:txBody>
            <a:bodyPr wrap="none" rtlCol="0">
              <a:spAutoFit/>
            </a:bodyPr>
            <a:lstStyle/>
            <a:p>
              <a:pPr marL="0" marR="0" lvl="0" indent="0" algn="ctr" defTabSz="957585" eaLnBrk="1" fontAlgn="auto" latinLnBrk="0" hangingPunct="1">
                <a:lnSpc>
                  <a:spcPct val="100000"/>
                </a:lnSpc>
                <a:spcBef>
                  <a:spcPts val="0"/>
                </a:spcBef>
                <a:spcAft>
                  <a:spcPts val="0"/>
                </a:spcAft>
                <a:buClrTx/>
                <a:buSzTx/>
                <a:buFontTx/>
                <a:buNone/>
                <a:tabLst/>
                <a:defRPr/>
              </a:pPr>
              <a:r>
                <a:rPr kumimoji="0" lang="en-US" altLang="ja-JP" sz="1174" b="1"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rPr>
                <a:t>TVS REGZA</a:t>
              </a:r>
            </a:p>
            <a:p>
              <a:pPr marL="0" marR="0" lvl="0" indent="0" algn="ctr" defTabSz="957585" eaLnBrk="1" fontAlgn="auto" latinLnBrk="0" hangingPunct="1">
                <a:lnSpc>
                  <a:spcPct val="100000"/>
                </a:lnSpc>
                <a:spcBef>
                  <a:spcPts val="0"/>
                </a:spcBef>
                <a:spcAft>
                  <a:spcPts val="0"/>
                </a:spcAft>
                <a:buClrTx/>
                <a:buSzTx/>
                <a:buFontTx/>
                <a:buNone/>
                <a:tabLst/>
                <a:defRPr/>
              </a:pPr>
              <a:r>
                <a:rPr kumimoji="0" lang="ja-JP" altLang="en-US" sz="800" b="1" kern="0" dirty="0">
                  <a:solidFill>
                    <a:srgbClr val="393A39"/>
                  </a:solidFill>
                  <a:latin typeface="メイリオ" panose="020B0604030504040204" pitchFamily="50" charset="-128"/>
                  <a:ea typeface="メイリオ" panose="020B0604030504040204" pitchFamily="50" charset="-128"/>
                </a:rPr>
                <a:t>（東芝映像ソリューション）</a:t>
              </a:r>
              <a:endParaRPr kumimoji="0" lang="en-US" altLang="ja-JP" sz="1174" b="1"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endParaRPr>
            </a:p>
          </p:txBody>
        </p:sp>
        <p:grpSp>
          <p:nvGrpSpPr>
            <p:cNvPr id="74" name="グループ化 73">
              <a:extLst>
                <a:ext uri="{FF2B5EF4-FFF2-40B4-BE49-F238E27FC236}">
                  <a16:creationId xmlns:a16="http://schemas.microsoft.com/office/drawing/2014/main" id="{EB9E5534-B422-4DEF-A254-89D093DE119A}"/>
                </a:ext>
              </a:extLst>
            </p:cNvPr>
            <p:cNvGrpSpPr/>
            <p:nvPr/>
          </p:nvGrpSpPr>
          <p:grpSpPr>
            <a:xfrm>
              <a:off x="8756940" y="2484281"/>
              <a:ext cx="1262515" cy="952994"/>
              <a:chOff x="2065003" y="2393210"/>
              <a:chExt cx="793731" cy="599139"/>
            </a:xfrm>
          </p:grpSpPr>
          <p:sp>
            <p:nvSpPr>
              <p:cNvPr id="78" name="正方形/長方形 77">
                <a:extLst>
                  <a:ext uri="{FF2B5EF4-FFF2-40B4-BE49-F238E27FC236}">
                    <a16:creationId xmlns:a16="http://schemas.microsoft.com/office/drawing/2014/main" id="{AB715214-0F60-4571-A1DA-71282F9A4AAE}"/>
                  </a:ext>
                </a:extLst>
              </p:cNvPr>
              <p:cNvSpPr/>
              <p:nvPr/>
            </p:nvSpPr>
            <p:spPr>
              <a:xfrm>
                <a:off x="2077141" y="2397256"/>
                <a:ext cx="756000" cy="515877"/>
              </a:xfrm>
              <a:prstGeom prst="rect">
                <a:avLst/>
              </a:prstGeom>
              <a:solidFill>
                <a:sysClr val="window" lastClr="FFFFFF"/>
              </a:solidFill>
              <a:ln w="19050" cap="flat" cmpd="sng" algn="ctr">
                <a:solidFill>
                  <a:sysClr val="window" lastClr="FFFFFF"/>
                </a:solidFill>
                <a:prstDash val="solid"/>
              </a:ln>
              <a:effectLst/>
            </p:spPr>
            <p:txBody>
              <a:bodyPr lIns="0" tIns="0" rIns="0" bIns="0" rtlCol="0" anchor="ctr"/>
              <a:lstStyle/>
              <a:p>
                <a:pPr marL="0" marR="0" lvl="0" indent="0" algn="ctr" defTabSz="957585" eaLnBrk="1" fontAlgn="auto" latinLnBrk="0" hangingPunct="1">
                  <a:lnSpc>
                    <a:spcPct val="100000"/>
                  </a:lnSpc>
                  <a:spcBef>
                    <a:spcPts val="0"/>
                  </a:spcBef>
                  <a:spcAft>
                    <a:spcPts val="0"/>
                  </a:spcAft>
                  <a:buClrTx/>
                  <a:buSzTx/>
                  <a:buFontTx/>
                  <a:buNone/>
                  <a:tabLst/>
                  <a:defRPr/>
                </a:pPr>
                <a:endParaRPr kumimoji="0" lang="ja-JP" altLang="en-US" sz="1370" b="0" i="0" u="none" strike="noStrike" kern="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grpSp>
            <p:nvGrpSpPr>
              <p:cNvPr id="79" name="グラフィックス 20">
                <a:extLst>
                  <a:ext uri="{FF2B5EF4-FFF2-40B4-BE49-F238E27FC236}">
                    <a16:creationId xmlns:a16="http://schemas.microsoft.com/office/drawing/2014/main" id="{2209C9E1-7940-4F2A-9C56-0922E6D5C8E5}"/>
                  </a:ext>
                </a:extLst>
              </p:cNvPr>
              <p:cNvGrpSpPr/>
              <p:nvPr/>
            </p:nvGrpSpPr>
            <p:grpSpPr>
              <a:xfrm>
                <a:off x="2065003" y="2393210"/>
                <a:ext cx="793731" cy="599139"/>
                <a:chOff x="2065003" y="2393210"/>
                <a:chExt cx="793731" cy="599139"/>
              </a:xfrm>
              <a:solidFill>
                <a:srgbClr val="393A39"/>
              </a:solidFill>
            </p:grpSpPr>
            <p:sp>
              <p:nvSpPr>
                <p:cNvPr id="80" name="フリーフォーム: 図形 86">
                  <a:extLst>
                    <a:ext uri="{FF2B5EF4-FFF2-40B4-BE49-F238E27FC236}">
                      <a16:creationId xmlns:a16="http://schemas.microsoft.com/office/drawing/2014/main" id="{05E8AFC9-819B-4F22-AB30-F8C9F13FEDE2}"/>
                    </a:ext>
                  </a:extLst>
                </p:cNvPr>
                <p:cNvSpPr/>
                <p:nvPr/>
              </p:nvSpPr>
              <p:spPr>
                <a:xfrm>
                  <a:off x="2065003" y="2393210"/>
                  <a:ext cx="793690" cy="533368"/>
                </a:xfrm>
                <a:custGeom>
                  <a:avLst/>
                  <a:gdLst>
                    <a:gd name="connsiteX0" fmla="*/ 778445 w 793690"/>
                    <a:gd name="connsiteY0" fmla="*/ 533368 h 533368"/>
                    <a:gd name="connsiteX1" fmla="*/ 15286 w 793690"/>
                    <a:gd name="connsiteY1" fmla="*/ 533368 h 533368"/>
                    <a:gd name="connsiteX2" fmla="*/ 0 w 793690"/>
                    <a:gd name="connsiteY2" fmla="*/ 518082 h 533368"/>
                    <a:gd name="connsiteX3" fmla="*/ 0 w 793690"/>
                    <a:gd name="connsiteY3" fmla="*/ 15286 h 533368"/>
                    <a:gd name="connsiteX4" fmla="*/ 15286 w 793690"/>
                    <a:gd name="connsiteY4" fmla="*/ 0 h 533368"/>
                    <a:gd name="connsiteX5" fmla="*/ 778404 w 793690"/>
                    <a:gd name="connsiteY5" fmla="*/ 0 h 533368"/>
                    <a:gd name="connsiteX6" fmla="*/ 793690 w 793690"/>
                    <a:gd name="connsiteY6" fmla="*/ 15286 h 533368"/>
                    <a:gd name="connsiteX7" fmla="*/ 793690 w 793690"/>
                    <a:gd name="connsiteY7" fmla="*/ 272964 h 533368"/>
                    <a:gd name="connsiteX8" fmla="*/ 778404 w 793690"/>
                    <a:gd name="connsiteY8" fmla="*/ 288250 h 533368"/>
                    <a:gd name="connsiteX9" fmla="*/ 763118 w 793690"/>
                    <a:gd name="connsiteY9" fmla="*/ 272964 h 533368"/>
                    <a:gd name="connsiteX10" fmla="*/ 763118 w 793690"/>
                    <a:gd name="connsiteY10" fmla="*/ 30614 h 533368"/>
                    <a:gd name="connsiteX11" fmla="*/ 30614 w 793690"/>
                    <a:gd name="connsiteY11" fmla="*/ 30614 h 533368"/>
                    <a:gd name="connsiteX12" fmla="*/ 30614 w 793690"/>
                    <a:gd name="connsiteY12" fmla="*/ 502754 h 533368"/>
                    <a:gd name="connsiteX13" fmla="*/ 763118 w 793690"/>
                    <a:gd name="connsiteY13" fmla="*/ 502754 h 533368"/>
                    <a:gd name="connsiteX14" fmla="*/ 763118 w 793690"/>
                    <a:gd name="connsiteY14" fmla="*/ 329730 h 533368"/>
                    <a:gd name="connsiteX15" fmla="*/ 778404 w 793690"/>
                    <a:gd name="connsiteY15" fmla="*/ 314443 h 533368"/>
                    <a:gd name="connsiteX16" fmla="*/ 793690 w 793690"/>
                    <a:gd name="connsiteY16" fmla="*/ 329730 h 533368"/>
                    <a:gd name="connsiteX17" fmla="*/ 793690 w 793690"/>
                    <a:gd name="connsiteY17" fmla="*/ 518041 h 533368"/>
                    <a:gd name="connsiteX18" fmla="*/ 778445 w 793690"/>
                    <a:gd name="connsiteY18" fmla="*/ 533368 h 53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3690" h="533368">
                      <a:moveTo>
                        <a:pt x="778445" y="533368"/>
                      </a:moveTo>
                      <a:lnTo>
                        <a:pt x="15286" y="533368"/>
                      </a:lnTo>
                      <a:cubicBezTo>
                        <a:pt x="6817" y="533368"/>
                        <a:pt x="0" y="526551"/>
                        <a:pt x="0" y="518082"/>
                      </a:cubicBezTo>
                      <a:lnTo>
                        <a:pt x="0" y="15286"/>
                      </a:lnTo>
                      <a:cubicBezTo>
                        <a:pt x="0" y="6817"/>
                        <a:pt x="6817" y="0"/>
                        <a:pt x="15286" y="0"/>
                      </a:cubicBezTo>
                      <a:lnTo>
                        <a:pt x="778404" y="0"/>
                      </a:lnTo>
                      <a:cubicBezTo>
                        <a:pt x="786874" y="0"/>
                        <a:pt x="793690" y="6817"/>
                        <a:pt x="793690" y="15286"/>
                      </a:cubicBezTo>
                      <a:lnTo>
                        <a:pt x="793690" y="272964"/>
                      </a:lnTo>
                      <a:cubicBezTo>
                        <a:pt x="793690" y="281433"/>
                        <a:pt x="786874" y="288250"/>
                        <a:pt x="778404" y="288250"/>
                      </a:cubicBezTo>
                      <a:cubicBezTo>
                        <a:pt x="769935" y="288250"/>
                        <a:pt x="763118" y="281433"/>
                        <a:pt x="763118" y="272964"/>
                      </a:cubicBezTo>
                      <a:lnTo>
                        <a:pt x="763118" y="30614"/>
                      </a:lnTo>
                      <a:lnTo>
                        <a:pt x="30614" y="30614"/>
                      </a:lnTo>
                      <a:lnTo>
                        <a:pt x="30614" y="502754"/>
                      </a:lnTo>
                      <a:lnTo>
                        <a:pt x="763118" y="502754"/>
                      </a:lnTo>
                      <a:lnTo>
                        <a:pt x="763118" y="329730"/>
                      </a:lnTo>
                      <a:cubicBezTo>
                        <a:pt x="763118" y="321260"/>
                        <a:pt x="769935" y="314443"/>
                        <a:pt x="778404" y="314443"/>
                      </a:cubicBezTo>
                      <a:cubicBezTo>
                        <a:pt x="786874" y="314443"/>
                        <a:pt x="793690" y="321260"/>
                        <a:pt x="793690" y="329730"/>
                      </a:cubicBezTo>
                      <a:lnTo>
                        <a:pt x="793690" y="518041"/>
                      </a:lnTo>
                      <a:cubicBezTo>
                        <a:pt x="793732" y="526551"/>
                        <a:pt x="786915" y="533368"/>
                        <a:pt x="778445" y="533368"/>
                      </a:cubicBezTo>
                      <a:close/>
                    </a:path>
                  </a:pathLst>
                </a:custGeom>
                <a:solidFill>
                  <a:sysClr val="windowText" lastClr="000000"/>
                </a:solidFill>
                <a:ln w="19050" cap="flat">
                  <a:solidFill>
                    <a:sysClr val="window" lastClr="FFFFFF"/>
                  </a:solidFill>
                  <a:prstDash val="solid"/>
                  <a:miter/>
                </a:ln>
              </p:spPr>
              <p:txBody>
                <a:bodyPr rtlCol="0" anchor="ctr"/>
                <a:lstStyle/>
                <a:p>
                  <a:pPr marL="0" marR="0" lvl="0" indent="0" defTabSz="957585" eaLnBrk="1" fontAlgn="auto" latinLnBrk="0" hangingPunct="1">
                    <a:lnSpc>
                      <a:spcPct val="100000"/>
                    </a:lnSpc>
                    <a:spcBef>
                      <a:spcPts val="0"/>
                    </a:spcBef>
                    <a:spcAft>
                      <a:spcPts val="0"/>
                    </a:spcAft>
                    <a:buClrTx/>
                    <a:buSzTx/>
                    <a:buFontTx/>
                    <a:buNone/>
                    <a:tabLst/>
                    <a:defRPr/>
                  </a:pPr>
                  <a:endParaRPr kumimoji="0" lang="ja-JP" altLang="en-US" sz="1761" b="0" i="0" u="none" strike="noStrike" kern="0" cap="none" spc="0" normalizeH="0" baseline="0" noProof="0">
                    <a:ln>
                      <a:noFill/>
                    </a:ln>
                    <a:solidFill>
                      <a:srgbClr val="393A39"/>
                    </a:solidFill>
                    <a:effectLst/>
                    <a:uLnTx/>
                    <a:uFillTx/>
                    <a:latin typeface="メイリオ" panose="020B0604030504040204" pitchFamily="50" charset="-128"/>
                    <a:ea typeface="メイリオ" panose="020B0604030504040204" pitchFamily="50" charset="-128"/>
                  </a:endParaRPr>
                </a:p>
              </p:txBody>
            </p:sp>
            <p:sp>
              <p:nvSpPr>
                <p:cNvPr id="81" name="フリーフォーム: 図形 87">
                  <a:extLst>
                    <a:ext uri="{FF2B5EF4-FFF2-40B4-BE49-F238E27FC236}">
                      <a16:creationId xmlns:a16="http://schemas.microsoft.com/office/drawing/2014/main" id="{D2E0D153-1555-4ECF-BCDA-B34F1E9E2F15}"/>
                    </a:ext>
                  </a:extLst>
                </p:cNvPr>
                <p:cNvSpPr/>
                <p:nvPr/>
              </p:nvSpPr>
              <p:spPr>
                <a:xfrm>
                  <a:off x="2138874" y="2895965"/>
                  <a:ext cx="63951" cy="96384"/>
                </a:xfrm>
                <a:custGeom>
                  <a:avLst/>
                  <a:gdLst>
                    <a:gd name="connsiteX0" fmla="*/ 15326 w 63951"/>
                    <a:gd name="connsiteY0" fmla="*/ 96385 h 96384"/>
                    <a:gd name="connsiteX1" fmla="*/ 8385 w 63951"/>
                    <a:gd name="connsiteY1" fmla="*/ 94691 h 96384"/>
                    <a:gd name="connsiteX2" fmla="*/ 1651 w 63951"/>
                    <a:gd name="connsiteY2" fmla="*/ 74116 h 96384"/>
                    <a:gd name="connsiteX3" fmla="*/ 34992 w 63951"/>
                    <a:gd name="connsiteY3" fmla="*/ 8385 h 96384"/>
                    <a:gd name="connsiteX4" fmla="*/ 55566 w 63951"/>
                    <a:gd name="connsiteY4" fmla="*/ 1651 h 96384"/>
                    <a:gd name="connsiteX5" fmla="*/ 62301 w 63951"/>
                    <a:gd name="connsiteY5" fmla="*/ 22226 h 96384"/>
                    <a:gd name="connsiteX6" fmla="*/ 28960 w 63951"/>
                    <a:gd name="connsiteY6" fmla="*/ 87957 h 96384"/>
                    <a:gd name="connsiteX7" fmla="*/ 15326 w 63951"/>
                    <a:gd name="connsiteY7" fmla="*/ 96385 h 9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951" h="96384">
                      <a:moveTo>
                        <a:pt x="15326" y="96385"/>
                      </a:moveTo>
                      <a:cubicBezTo>
                        <a:pt x="13013" y="96385"/>
                        <a:pt x="10616" y="95807"/>
                        <a:pt x="8385" y="94691"/>
                      </a:cubicBezTo>
                      <a:cubicBezTo>
                        <a:pt x="825" y="90890"/>
                        <a:pt x="-2150" y="81636"/>
                        <a:pt x="1651" y="74116"/>
                      </a:cubicBezTo>
                      <a:lnTo>
                        <a:pt x="34992" y="8385"/>
                      </a:lnTo>
                      <a:cubicBezTo>
                        <a:pt x="38793" y="825"/>
                        <a:pt x="48047" y="-2150"/>
                        <a:pt x="55566" y="1651"/>
                      </a:cubicBezTo>
                      <a:cubicBezTo>
                        <a:pt x="63127" y="5452"/>
                        <a:pt x="66102" y="14706"/>
                        <a:pt x="62301" y="22226"/>
                      </a:cubicBezTo>
                      <a:lnTo>
                        <a:pt x="28960" y="87957"/>
                      </a:lnTo>
                      <a:cubicBezTo>
                        <a:pt x="26274" y="93328"/>
                        <a:pt x="20904" y="96385"/>
                        <a:pt x="15326" y="96385"/>
                      </a:cubicBezTo>
                      <a:close/>
                    </a:path>
                  </a:pathLst>
                </a:custGeom>
                <a:solidFill>
                  <a:sysClr val="windowText" lastClr="000000"/>
                </a:solidFill>
                <a:ln w="19050" cap="flat">
                  <a:solidFill>
                    <a:sysClr val="window" lastClr="FFFFFF"/>
                  </a:solidFill>
                  <a:prstDash val="solid"/>
                  <a:miter/>
                </a:ln>
              </p:spPr>
              <p:txBody>
                <a:bodyPr rtlCol="0" anchor="ctr"/>
                <a:lstStyle/>
                <a:p>
                  <a:pPr marL="0" marR="0" lvl="0" indent="0" defTabSz="957585" eaLnBrk="1" fontAlgn="auto" latinLnBrk="0" hangingPunct="1">
                    <a:lnSpc>
                      <a:spcPct val="100000"/>
                    </a:lnSpc>
                    <a:spcBef>
                      <a:spcPts val="0"/>
                    </a:spcBef>
                    <a:spcAft>
                      <a:spcPts val="0"/>
                    </a:spcAft>
                    <a:buClrTx/>
                    <a:buSzTx/>
                    <a:buFontTx/>
                    <a:buNone/>
                    <a:tabLst/>
                    <a:defRPr/>
                  </a:pPr>
                  <a:endParaRPr kumimoji="0" lang="ja-JP" altLang="en-US" sz="1761" b="0" i="0" u="none" strike="noStrike" kern="0" cap="none" spc="0" normalizeH="0" baseline="0" noProof="0">
                    <a:ln>
                      <a:noFill/>
                    </a:ln>
                    <a:solidFill>
                      <a:srgbClr val="393A39"/>
                    </a:solidFill>
                    <a:effectLst/>
                    <a:uLnTx/>
                    <a:uFillTx/>
                    <a:latin typeface="メイリオ" panose="020B0604030504040204" pitchFamily="50" charset="-128"/>
                    <a:ea typeface="メイリオ" panose="020B0604030504040204" pitchFamily="50" charset="-128"/>
                  </a:endParaRPr>
                </a:p>
              </p:txBody>
            </p:sp>
            <p:sp>
              <p:nvSpPr>
                <p:cNvPr id="82" name="フリーフォーム: 図形 89">
                  <a:extLst>
                    <a:ext uri="{FF2B5EF4-FFF2-40B4-BE49-F238E27FC236}">
                      <a16:creationId xmlns:a16="http://schemas.microsoft.com/office/drawing/2014/main" id="{313D0D3E-39E2-4767-88A9-074E534D20BE}"/>
                    </a:ext>
                  </a:extLst>
                </p:cNvPr>
                <p:cNvSpPr/>
                <p:nvPr/>
              </p:nvSpPr>
              <p:spPr>
                <a:xfrm>
                  <a:off x="2720911" y="2895965"/>
                  <a:ext cx="63951" cy="96384"/>
                </a:xfrm>
                <a:custGeom>
                  <a:avLst/>
                  <a:gdLst>
                    <a:gd name="connsiteX0" fmla="*/ 48667 w 63951"/>
                    <a:gd name="connsiteY0" fmla="*/ 96385 h 96384"/>
                    <a:gd name="connsiteX1" fmla="*/ 34992 w 63951"/>
                    <a:gd name="connsiteY1" fmla="*/ 87957 h 96384"/>
                    <a:gd name="connsiteX2" fmla="*/ 1651 w 63951"/>
                    <a:gd name="connsiteY2" fmla="*/ 22226 h 96384"/>
                    <a:gd name="connsiteX3" fmla="*/ 8385 w 63951"/>
                    <a:gd name="connsiteY3" fmla="*/ 1651 h 96384"/>
                    <a:gd name="connsiteX4" fmla="*/ 28960 w 63951"/>
                    <a:gd name="connsiteY4" fmla="*/ 8385 h 96384"/>
                    <a:gd name="connsiteX5" fmla="*/ 62301 w 63951"/>
                    <a:gd name="connsiteY5" fmla="*/ 74116 h 96384"/>
                    <a:gd name="connsiteX6" fmla="*/ 55566 w 63951"/>
                    <a:gd name="connsiteY6" fmla="*/ 94691 h 96384"/>
                    <a:gd name="connsiteX7" fmla="*/ 48667 w 63951"/>
                    <a:gd name="connsiteY7" fmla="*/ 96385 h 9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951" h="96384">
                      <a:moveTo>
                        <a:pt x="48667" y="96385"/>
                      </a:moveTo>
                      <a:cubicBezTo>
                        <a:pt x="43089" y="96385"/>
                        <a:pt x="37719" y="93328"/>
                        <a:pt x="34992" y="87957"/>
                      </a:cubicBezTo>
                      <a:lnTo>
                        <a:pt x="1651" y="22226"/>
                      </a:lnTo>
                      <a:cubicBezTo>
                        <a:pt x="-2150" y="14665"/>
                        <a:pt x="825" y="5452"/>
                        <a:pt x="8385" y="1651"/>
                      </a:cubicBezTo>
                      <a:cubicBezTo>
                        <a:pt x="15863" y="-2150"/>
                        <a:pt x="25118" y="825"/>
                        <a:pt x="28960" y="8385"/>
                      </a:cubicBezTo>
                      <a:lnTo>
                        <a:pt x="62301" y="74116"/>
                      </a:lnTo>
                      <a:cubicBezTo>
                        <a:pt x="66101" y="81677"/>
                        <a:pt x="63127" y="90890"/>
                        <a:pt x="55566" y="94691"/>
                      </a:cubicBezTo>
                      <a:cubicBezTo>
                        <a:pt x="53377" y="95848"/>
                        <a:pt x="50980" y="96385"/>
                        <a:pt x="48667" y="96385"/>
                      </a:cubicBezTo>
                      <a:close/>
                    </a:path>
                  </a:pathLst>
                </a:custGeom>
                <a:solidFill>
                  <a:sysClr val="windowText" lastClr="000000"/>
                </a:solidFill>
                <a:ln w="19050" cap="flat">
                  <a:solidFill>
                    <a:sysClr val="window" lastClr="FFFFFF"/>
                  </a:solidFill>
                  <a:prstDash val="solid"/>
                  <a:miter/>
                </a:ln>
              </p:spPr>
              <p:txBody>
                <a:bodyPr rtlCol="0" anchor="ctr"/>
                <a:lstStyle/>
                <a:p>
                  <a:pPr marL="0" marR="0" lvl="0" indent="0" defTabSz="957585" eaLnBrk="1" fontAlgn="auto" latinLnBrk="0" hangingPunct="1">
                    <a:lnSpc>
                      <a:spcPct val="100000"/>
                    </a:lnSpc>
                    <a:spcBef>
                      <a:spcPts val="0"/>
                    </a:spcBef>
                    <a:spcAft>
                      <a:spcPts val="0"/>
                    </a:spcAft>
                    <a:buClrTx/>
                    <a:buSzTx/>
                    <a:buFontTx/>
                    <a:buNone/>
                    <a:tabLst/>
                    <a:defRPr/>
                  </a:pPr>
                  <a:endParaRPr kumimoji="0" lang="ja-JP" altLang="en-US" sz="1761" b="0" i="0" u="none" strike="noStrike" kern="0" cap="none" spc="0" normalizeH="0" baseline="0" noProof="0">
                    <a:ln>
                      <a:noFill/>
                    </a:ln>
                    <a:solidFill>
                      <a:srgbClr val="393A39"/>
                    </a:solidFill>
                    <a:effectLst/>
                    <a:uLnTx/>
                    <a:uFillTx/>
                    <a:latin typeface="メイリオ" panose="020B0604030504040204" pitchFamily="50" charset="-128"/>
                    <a:ea typeface="メイリオ" panose="020B0604030504040204" pitchFamily="50" charset="-128"/>
                  </a:endParaRPr>
                </a:p>
              </p:txBody>
            </p:sp>
            <p:sp>
              <p:nvSpPr>
                <p:cNvPr id="83" name="フリーフォーム: 図形 90">
                  <a:extLst>
                    <a:ext uri="{FF2B5EF4-FFF2-40B4-BE49-F238E27FC236}">
                      <a16:creationId xmlns:a16="http://schemas.microsoft.com/office/drawing/2014/main" id="{F1416E59-1151-446C-9B21-00DBAAA82FDF}"/>
                    </a:ext>
                  </a:extLst>
                </p:cNvPr>
                <p:cNvSpPr/>
                <p:nvPr/>
              </p:nvSpPr>
              <p:spPr>
                <a:xfrm>
                  <a:off x="2112762" y="2832050"/>
                  <a:ext cx="745972" cy="30572"/>
                </a:xfrm>
                <a:custGeom>
                  <a:avLst/>
                  <a:gdLst>
                    <a:gd name="connsiteX0" fmla="*/ 730686 w 745972"/>
                    <a:gd name="connsiteY0" fmla="*/ 30573 h 30572"/>
                    <a:gd name="connsiteX1" fmla="*/ 15286 w 745972"/>
                    <a:gd name="connsiteY1" fmla="*/ 30573 h 30572"/>
                    <a:gd name="connsiteX2" fmla="*/ 0 w 745972"/>
                    <a:gd name="connsiteY2" fmla="*/ 15286 h 30572"/>
                    <a:gd name="connsiteX3" fmla="*/ 15286 w 745972"/>
                    <a:gd name="connsiteY3" fmla="*/ 0 h 30572"/>
                    <a:gd name="connsiteX4" fmla="*/ 730686 w 745972"/>
                    <a:gd name="connsiteY4" fmla="*/ 0 h 30572"/>
                    <a:gd name="connsiteX5" fmla="*/ 745972 w 745972"/>
                    <a:gd name="connsiteY5" fmla="*/ 15286 h 30572"/>
                    <a:gd name="connsiteX6" fmla="*/ 730686 w 745972"/>
                    <a:gd name="connsiteY6" fmla="*/ 30573 h 3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5972" h="30572">
                      <a:moveTo>
                        <a:pt x="730686" y="30573"/>
                      </a:moveTo>
                      <a:lnTo>
                        <a:pt x="15286" y="30573"/>
                      </a:lnTo>
                      <a:cubicBezTo>
                        <a:pt x="6817" y="30573"/>
                        <a:pt x="0" y="23756"/>
                        <a:pt x="0" y="15286"/>
                      </a:cubicBezTo>
                      <a:cubicBezTo>
                        <a:pt x="0" y="6817"/>
                        <a:pt x="6817" y="0"/>
                        <a:pt x="15286" y="0"/>
                      </a:cubicBezTo>
                      <a:lnTo>
                        <a:pt x="730686" y="0"/>
                      </a:lnTo>
                      <a:cubicBezTo>
                        <a:pt x="739156" y="0"/>
                        <a:pt x="745972" y="6817"/>
                        <a:pt x="745972" y="15286"/>
                      </a:cubicBezTo>
                      <a:cubicBezTo>
                        <a:pt x="745972" y="23714"/>
                        <a:pt x="739156" y="30573"/>
                        <a:pt x="730686" y="30573"/>
                      </a:cubicBezTo>
                      <a:close/>
                    </a:path>
                  </a:pathLst>
                </a:custGeom>
                <a:solidFill>
                  <a:sysClr val="windowText" lastClr="000000"/>
                </a:solidFill>
                <a:ln w="19050" cap="flat">
                  <a:solidFill>
                    <a:sysClr val="window" lastClr="FFFFFF"/>
                  </a:solidFill>
                  <a:prstDash val="solid"/>
                  <a:miter/>
                </a:ln>
              </p:spPr>
              <p:txBody>
                <a:bodyPr rtlCol="0" anchor="ctr"/>
                <a:lstStyle/>
                <a:p>
                  <a:pPr marL="0" marR="0" lvl="0" indent="0" defTabSz="957585" eaLnBrk="1" fontAlgn="auto" latinLnBrk="0" hangingPunct="1">
                    <a:lnSpc>
                      <a:spcPct val="100000"/>
                    </a:lnSpc>
                    <a:spcBef>
                      <a:spcPts val="0"/>
                    </a:spcBef>
                    <a:spcAft>
                      <a:spcPts val="0"/>
                    </a:spcAft>
                    <a:buClrTx/>
                    <a:buSzTx/>
                    <a:buFontTx/>
                    <a:buNone/>
                    <a:tabLst/>
                    <a:defRPr/>
                  </a:pPr>
                  <a:endParaRPr kumimoji="0" lang="ja-JP" altLang="en-US" sz="1761" b="0" i="0" u="none" strike="noStrike" kern="0" cap="none" spc="0" normalizeH="0" baseline="0" noProof="0">
                    <a:ln>
                      <a:noFill/>
                    </a:ln>
                    <a:solidFill>
                      <a:srgbClr val="393A39"/>
                    </a:solidFill>
                    <a:effectLst/>
                    <a:uLnTx/>
                    <a:uFillTx/>
                    <a:latin typeface="メイリオ" panose="020B0604030504040204" pitchFamily="50" charset="-128"/>
                    <a:ea typeface="メイリオ" panose="020B0604030504040204" pitchFamily="50" charset="-128"/>
                  </a:endParaRPr>
                </a:p>
              </p:txBody>
            </p:sp>
          </p:grpSp>
        </p:grpSp>
        <p:cxnSp>
          <p:nvCxnSpPr>
            <p:cNvPr id="75" name="直線矢印コネクタ 74">
              <a:extLst>
                <a:ext uri="{FF2B5EF4-FFF2-40B4-BE49-F238E27FC236}">
                  <a16:creationId xmlns:a16="http://schemas.microsoft.com/office/drawing/2014/main" id="{B5103539-10F8-4A36-ABC8-9375EB16DE97}"/>
                </a:ext>
              </a:extLst>
            </p:cNvPr>
            <p:cNvCxnSpPr>
              <a:cxnSpLocks/>
            </p:cNvCxnSpPr>
            <p:nvPr/>
          </p:nvCxnSpPr>
          <p:spPr>
            <a:xfrm flipH="1">
              <a:off x="6886102" y="3436154"/>
              <a:ext cx="2502062" cy="1547514"/>
            </a:xfrm>
            <a:prstGeom prst="straightConnector1">
              <a:avLst/>
            </a:prstGeom>
            <a:noFill/>
            <a:ln w="19050" cap="flat" cmpd="sng" algn="ctr">
              <a:solidFill>
                <a:sysClr val="windowText" lastClr="000000"/>
              </a:solidFill>
              <a:prstDash val="solid"/>
              <a:tailEnd type="arrow" w="lg" len="med"/>
            </a:ln>
            <a:effectLst/>
          </p:spPr>
        </p:cxnSp>
        <p:sp>
          <p:nvSpPr>
            <p:cNvPr id="76" name="テキスト ボックス 75">
              <a:extLst>
                <a:ext uri="{FF2B5EF4-FFF2-40B4-BE49-F238E27FC236}">
                  <a16:creationId xmlns:a16="http://schemas.microsoft.com/office/drawing/2014/main" id="{12882EC1-63F8-48AB-89EA-3391A5562B17}"/>
                </a:ext>
              </a:extLst>
            </p:cNvPr>
            <p:cNvSpPr txBox="1"/>
            <p:nvPr/>
          </p:nvSpPr>
          <p:spPr>
            <a:xfrm>
              <a:off x="8908458" y="2726751"/>
              <a:ext cx="938078" cy="273023"/>
            </a:xfrm>
            <a:prstGeom prst="rect">
              <a:avLst/>
            </a:prstGeom>
            <a:noFill/>
          </p:spPr>
          <p:txBody>
            <a:bodyPr wrap="none" rtlCol="0">
              <a:spAutoFit/>
            </a:bodyPr>
            <a:lstStyle/>
            <a:p>
              <a:pPr marL="0" marR="0" lvl="0" indent="0" algn="ctr" defTabSz="957585" eaLnBrk="1" fontAlgn="auto" latinLnBrk="0" hangingPunct="1">
                <a:lnSpc>
                  <a:spcPct val="100000"/>
                </a:lnSpc>
                <a:spcBef>
                  <a:spcPts val="0"/>
                </a:spcBef>
                <a:spcAft>
                  <a:spcPts val="0"/>
                </a:spcAft>
                <a:buClrTx/>
                <a:buSzTx/>
                <a:buFontTx/>
                <a:buNone/>
                <a:tabLst/>
                <a:defRPr/>
              </a:pPr>
              <a:r>
                <a:rPr kumimoji="0" lang="ja-JP" altLang="en-US" sz="1174" b="1"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rPr>
                <a:t>・・・・・</a:t>
              </a:r>
              <a:endParaRPr kumimoji="0" lang="en-US" altLang="ja-JP" sz="1174" b="1"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endParaRPr>
            </a:p>
          </p:txBody>
        </p:sp>
        <p:sp>
          <p:nvSpPr>
            <p:cNvPr id="77" name="テキスト ボックス 76">
              <a:extLst>
                <a:ext uri="{FF2B5EF4-FFF2-40B4-BE49-F238E27FC236}">
                  <a16:creationId xmlns:a16="http://schemas.microsoft.com/office/drawing/2014/main" id="{7F02BD05-459F-49A4-9C6F-E63E83699423}"/>
                </a:ext>
              </a:extLst>
            </p:cNvPr>
            <p:cNvSpPr txBox="1"/>
            <p:nvPr/>
          </p:nvSpPr>
          <p:spPr>
            <a:xfrm>
              <a:off x="9190997" y="2334669"/>
              <a:ext cx="787750" cy="129529"/>
            </a:xfrm>
            <a:prstGeom prst="rect">
              <a:avLst/>
            </a:prstGeom>
            <a:noFill/>
          </p:spPr>
          <p:txBody>
            <a:bodyPr wrap="square" lIns="0" tIns="0" rIns="0" bIns="0" rtlCol="0">
              <a:noAutofit/>
            </a:bodyPr>
            <a:lstStyle>
              <a:defPPr>
                <a:defRPr lang="ja-JP"/>
              </a:defPPr>
              <a:lvl1pPr>
                <a:lnSpc>
                  <a:spcPct val="120000"/>
                </a:lnSpc>
                <a:spcAft>
                  <a:spcPts val="600"/>
                </a:spcAft>
                <a:defRPr sz="1050" b="1">
                  <a:latin typeface="+mn-ea"/>
                </a:defRPr>
              </a:lvl1pPr>
            </a:lstStyle>
            <a:p>
              <a:pPr marL="0" marR="0" lvl="0" indent="0" algn="r" defTabSz="957585" eaLnBrk="1" fontAlgn="auto" latinLnBrk="0" hangingPunct="1">
                <a:lnSpc>
                  <a:spcPct val="110000"/>
                </a:lnSpc>
                <a:spcBef>
                  <a:spcPts val="0"/>
                </a:spcBef>
                <a:spcAft>
                  <a:spcPts val="0"/>
                </a:spcAft>
                <a:buClrTx/>
                <a:buSzTx/>
                <a:buFontTx/>
                <a:buNone/>
                <a:tabLst/>
                <a:defRPr/>
              </a:pPr>
              <a:r>
                <a:rPr kumimoji="0" lang="en-US" altLang="ja-JP" sz="783" b="0"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rPr>
                <a:t>2021</a:t>
              </a:r>
              <a:r>
                <a:rPr kumimoji="0" lang="ja-JP" altLang="en-US" sz="783" b="0"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rPr>
                <a:t>年</a:t>
              </a:r>
              <a:r>
                <a:rPr kumimoji="0" lang="en-US" altLang="ja-JP" sz="783" b="0" kern="0" dirty="0">
                  <a:solidFill>
                    <a:srgbClr val="393A39"/>
                  </a:solidFill>
                  <a:latin typeface="メイリオ" panose="020B0604030504040204" pitchFamily="50" charset="-128"/>
                  <a:ea typeface="メイリオ" panose="020B0604030504040204" pitchFamily="50" charset="-128"/>
                </a:rPr>
                <a:t>8</a:t>
              </a:r>
              <a:r>
                <a:rPr kumimoji="0" lang="ja-JP" altLang="en-US" sz="783" b="0" i="0" u="none" strike="noStrike" kern="0" cap="none" spc="0" normalizeH="0" baseline="0" noProof="0" dirty="0">
                  <a:ln>
                    <a:noFill/>
                  </a:ln>
                  <a:solidFill>
                    <a:srgbClr val="393A39"/>
                  </a:solidFill>
                  <a:effectLst/>
                  <a:uLnTx/>
                  <a:uFillTx/>
                  <a:latin typeface="メイリオ" panose="020B0604030504040204" pitchFamily="50" charset="-128"/>
                  <a:ea typeface="メイリオ" panose="020B0604030504040204" pitchFamily="50" charset="-128"/>
                </a:rPr>
                <a:t>月現在</a:t>
              </a:r>
            </a:p>
          </p:txBody>
        </p:sp>
      </p:grpSp>
      <p:grpSp>
        <p:nvGrpSpPr>
          <p:cNvPr id="114" name="グループ化 113">
            <a:extLst>
              <a:ext uri="{FF2B5EF4-FFF2-40B4-BE49-F238E27FC236}">
                <a16:creationId xmlns:a16="http://schemas.microsoft.com/office/drawing/2014/main" id="{625B2402-6FA7-403F-BC15-5D0EFF23D078}"/>
              </a:ext>
            </a:extLst>
          </p:cNvPr>
          <p:cNvGrpSpPr/>
          <p:nvPr/>
        </p:nvGrpSpPr>
        <p:grpSpPr>
          <a:xfrm>
            <a:off x="5640473" y="4997819"/>
            <a:ext cx="678529" cy="885551"/>
            <a:chOff x="1825889" y="5299448"/>
            <a:chExt cx="456090" cy="557440"/>
          </a:xfrm>
        </p:grpSpPr>
        <p:sp>
          <p:nvSpPr>
            <p:cNvPr id="115" name="フリーフォーム: 図形 168">
              <a:extLst>
                <a:ext uri="{FF2B5EF4-FFF2-40B4-BE49-F238E27FC236}">
                  <a16:creationId xmlns:a16="http://schemas.microsoft.com/office/drawing/2014/main" id="{CA5BB012-3B40-4212-8E60-96911F6D6725}"/>
                </a:ext>
              </a:extLst>
            </p:cNvPr>
            <p:cNvSpPr/>
            <p:nvPr/>
          </p:nvSpPr>
          <p:spPr>
            <a:xfrm>
              <a:off x="1833952" y="5315055"/>
              <a:ext cx="439964" cy="524860"/>
            </a:xfrm>
            <a:custGeom>
              <a:avLst/>
              <a:gdLst>
                <a:gd name="connsiteX0" fmla="*/ 212604 w 421367"/>
                <a:gd name="connsiteY0" fmla="*/ 0 h 524860"/>
                <a:gd name="connsiteX1" fmla="*/ 411052 w 421367"/>
                <a:gd name="connsiteY1" fmla="*/ 59702 h 524860"/>
                <a:gd name="connsiteX2" fmla="*/ 414339 w 421367"/>
                <a:gd name="connsiteY2" fmla="*/ 71737 h 524860"/>
                <a:gd name="connsiteX3" fmla="*/ 421367 w 421367"/>
                <a:gd name="connsiteY3" fmla="*/ 71737 h 524860"/>
                <a:gd name="connsiteX4" fmla="*/ 421367 w 421367"/>
                <a:gd name="connsiteY4" fmla="*/ 461280 h 524860"/>
                <a:gd name="connsiteX5" fmla="*/ 412111 w 421367"/>
                <a:gd name="connsiteY5" fmla="*/ 461280 h 524860"/>
                <a:gd name="connsiteX6" fmla="*/ 411052 w 421367"/>
                <a:gd name="connsiteY6" fmla="*/ 465158 h 524860"/>
                <a:gd name="connsiteX7" fmla="*/ 212604 w 421367"/>
                <a:gd name="connsiteY7" fmla="*/ 524860 h 524860"/>
                <a:gd name="connsiteX8" fmla="*/ 14156 w 421367"/>
                <a:gd name="connsiteY8" fmla="*/ 465158 h 524860"/>
                <a:gd name="connsiteX9" fmla="*/ 13097 w 421367"/>
                <a:gd name="connsiteY9" fmla="*/ 461280 h 524860"/>
                <a:gd name="connsiteX10" fmla="*/ 0 w 421367"/>
                <a:gd name="connsiteY10" fmla="*/ 461280 h 524860"/>
                <a:gd name="connsiteX11" fmla="*/ 0 w 421367"/>
                <a:gd name="connsiteY11" fmla="*/ 71737 h 524860"/>
                <a:gd name="connsiteX12" fmla="*/ 10870 w 421367"/>
                <a:gd name="connsiteY12" fmla="*/ 71737 h 524860"/>
                <a:gd name="connsiteX13" fmla="*/ 14156 w 421367"/>
                <a:gd name="connsiteY13" fmla="*/ 59702 h 524860"/>
                <a:gd name="connsiteX14" fmla="*/ 212604 w 421367"/>
                <a:gd name="connsiteY14" fmla="*/ 0 h 52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1367" h="524860">
                  <a:moveTo>
                    <a:pt x="212604" y="0"/>
                  </a:moveTo>
                  <a:cubicBezTo>
                    <a:pt x="310492" y="0"/>
                    <a:pt x="392163" y="25630"/>
                    <a:pt x="411052" y="59702"/>
                  </a:cubicBezTo>
                  <a:lnTo>
                    <a:pt x="414339" y="71737"/>
                  </a:lnTo>
                  <a:lnTo>
                    <a:pt x="421367" y="71737"/>
                  </a:lnTo>
                  <a:lnTo>
                    <a:pt x="421367" y="461280"/>
                  </a:lnTo>
                  <a:lnTo>
                    <a:pt x="412111" y="461280"/>
                  </a:lnTo>
                  <a:lnTo>
                    <a:pt x="411052" y="465158"/>
                  </a:lnTo>
                  <a:cubicBezTo>
                    <a:pt x="392163" y="499230"/>
                    <a:pt x="310492" y="524860"/>
                    <a:pt x="212604" y="524860"/>
                  </a:cubicBezTo>
                  <a:cubicBezTo>
                    <a:pt x="114716" y="524860"/>
                    <a:pt x="33045" y="499230"/>
                    <a:pt x="14156" y="465158"/>
                  </a:cubicBezTo>
                  <a:lnTo>
                    <a:pt x="13097" y="461280"/>
                  </a:lnTo>
                  <a:lnTo>
                    <a:pt x="0" y="461280"/>
                  </a:lnTo>
                  <a:lnTo>
                    <a:pt x="0" y="71737"/>
                  </a:lnTo>
                  <a:lnTo>
                    <a:pt x="10870" y="71737"/>
                  </a:lnTo>
                  <a:lnTo>
                    <a:pt x="14156" y="59702"/>
                  </a:lnTo>
                  <a:cubicBezTo>
                    <a:pt x="33045" y="25630"/>
                    <a:pt x="114716" y="0"/>
                    <a:pt x="212604" y="0"/>
                  </a:cubicBezTo>
                  <a:close/>
                </a:path>
              </a:pathLst>
            </a:custGeom>
            <a:solidFill>
              <a:srgbClr val="9F5E92"/>
            </a:solidFill>
            <a:ln w="12700" cap="flat" cmpd="sng" algn="ctr">
              <a:noFill/>
              <a:prstDash val="solid"/>
              <a:miter lim="800000"/>
            </a:ln>
            <a:effectLst/>
          </p:spPr>
          <p:txBody>
            <a:bodyPr wrap="square" lIns="0" tIns="0" rIns="0" bIns="0" rtlCol="0" anchor="ctr">
              <a:noAutofit/>
            </a:bodyPr>
            <a:lstStyle/>
            <a:p>
              <a:pPr algn="ctr">
                <a:defRPr/>
              </a:pPr>
              <a:endParaRPr kumimoji="0" lang="ja-JP" altLang="en-US" sz="1511" kern="0">
                <a:solidFill>
                  <a:prstClr val="white"/>
                </a:solidFill>
                <a:latin typeface="游ゴシック"/>
                <a:ea typeface="游ゴシック"/>
              </a:endParaRPr>
            </a:p>
          </p:txBody>
        </p:sp>
        <p:pic>
          <p:nvPicPr>
            <p:cNvPr id="116" name="グラフィックス 102">
              <a:extLst>
                <a:ext uri="{FF2B5EF4-FFF2-40B4-BE49-F238E27FC236}">
                  <a16:creationId xmlns:a16="http://schemas.microsoft.com/office/drawing/2014/main" id="{1DD652CF-A7CD-45D7-ADCC-570D64C0FC02}"/>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25889" y="5299448"/>
              <a:ext cx="456090" cy="557440"/>
            </a:xfrm>
            <a:prstGeom prst="rect">
              <a:avLst/>
            </a:prstGeom>
            <a:ln>
              <a:noFill/>
            </a:ln>
          </p:spPr>
        </p:pic>
      </p:grpSp>
    </p:spTree>
    <p:extLst>
      <p:ext uri="{BB962C8B-B14F-4D97-AF65-F5344CB8AC3E}">
        <p14:creationId xmlns:p14="http://schemas.microsoft.com/office/powerpoint/2010/main" val="1265987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国内最大級のテレビ視聴データ</a:t>
            </a:r>
            <a:endParaRPr kumimoji="1" lang="ja-JP" altLang="en-US" dirty="0"/>
          </a:p>
        </p:txBody>
      </p:sp>
      <p:pic>
        <p:nvPicPr>
          <p:cNvPr id="19" name="図 18"/>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40084" y="1839688"/>
            <a:ext cx="9445000" cy="3553232"/>
          </a:xfrm>
          <a:prstGeom prst="rect">
            <a:avLst/>
          </a:prstGeom>
        </p:spPr>
      </p:pic>
      <p:sp>
        <p:nvSpPr>
          <p:cNvPr id="20" name="テキスト ボックス 19"/>
          <p:cNvSpPr txBox="1"/>
          <p:nvPr/>
        </p:nvSpPr>
        <p:spPr>
          <a:xfrm>
            <a:off x="3560329" y="2099522"/>
            <a:ext cx="1208985" cy="453714"/>
          </a:xfrm>
          <a:prstGeom prst="rect">
            <a:avLst/>
          </a:prstGeom>
          <a:noFill/>
        </p:spPr>
        <p:txBody>
          <a:bodyPr wrap="none" rtlCol="0">
            <a:spAutoFit/>
          </a:bodyPr>
          <a:lstStyle/>
          <a:p>
            <a:pPr defTabSz="957585"/>
            <a:r>
              <a:rPr lang="en-US" altLang="ja-JP" sz="1174" b="1" dirty="0">
                <a:solidFill>
                  <a:srgbClr val="393A39"/>
                </a:solidFill>
                <a:latin typeface="メイリオ" panose="020B0604030504040204" pitchFamily="50" charset="-128"/>
                <a:ea typeface="メイリオ" panose="020B0604030504040204" pitchFamily="50" charset="-128"/>
              </a:rPr>
              <a:t>IP</a:t>
            </a:r>
            <a:r>
              <a:rPr lang="ja-JP" altLang="en-US" sz="1174" b="1" dirty="0">
                <a:solidFill>
                  <a:srgbClr val="393A39"/>
                </a:solidFill>
                <a:latin typeface="メイリオ" panose="020B0604030504040204" pitchFamily="50" charset="-128"/>
                <a:ea typeface="メイリオ" panose="020B0604030504040204" pitchFamily="50" charset="-128"/>
              </a:rPr>
              <a:t> </a:t>
            </a:r>
            <a:r>
              <a:rPr lang="en-US" altLang="ja-JP" sz="1174" b="1" dirty="0">
                <a:solidFill>
                  <a:srgbClr val="393A39"/>
                </a:solidFill>
                <a:latin typeface="メイリオ" panose="020B0604030504040204" pitchFamily="50" charset="-128"/>
                <a:ea typeface="メイリオ" panose="020B0604030504040204" pitchFamily="50" charset="-128"/>
              </a:rPr>
              <a:t>Address</a:t>
            </a:r>
            <a:r>
              <a:rPr lang="ja-JP" altLang="en-US" sz="1174" b="1" dirty="0">
                <a:solidFill>
                  <a:srgbClr val="393A39"/>
                </a:solidFill>
                <a:latin typeface="メイリオ" panose="020B0604030504040204" pitchFamily="50" charset="-128"/>
                <a:ea typeface="メイリオ" panose="020B0604030504040204" pitchFamily="50" charset="-128"/>
              </a:rPr>
              <a:t>：</a:t>
            </a:r>
            <a:endParaRPr lang="en-US" altLang="ja-JP" sz="1174" b="1" dirty="0">
              <a:solidFill>
                <a:srgbClr val="393A39"/>
              </a:solidFill>
              <a:latin typeface="メイリオ" panose="020B0604030504040204" pitchFamily="50" charset="-128"/>
              <a:ea typeface="メイリオ" panose="020B0604030504040204" pitchFamily="50" charset="-128"/>
            </a:endParaRPr>
          </a:p>
          <a:p>
            <a:pPr defTabSz="957585"/>
            <a:r>
              <a:rPr lang="en-US" altLang="ja-JP" sz="1174" b="1" dirty="0">
                <a:solidFill>
                  <a:srgbClr val="393A39"/>
                </a:solidFill>
                <a:latin typeface="メイリオ" panose="020B0604030504040204" pitchFamily="50" charset="-128"/>
                <a:ea typeface="メイリオ" panose="020B0604030504040204" pitchFamily="50" charset="-128"/>
              </a:rPr>
              <a:t>111111111</a:t>
            </a:r>
            <a:endParaRPr lang="ja-JP" altLang="en-US" sz="1174" b="1" dirty="0">
              <a:solidFill>
                <a:srgbClr val="393A39"/>
              </a:solidFill>
              <a:latin typeface="メイリオ" panose="020B0604030504040204" pitchFamily="50" charset="-128"/>
              <a:ea typeface="メイリオ" panose="020B0604030504040204" pitchFamily="50" charset="-128"/>
            </a:endParaRPr>
          </a:p>
        </p:txBody>
      </p:sp>
      <p:sp>
        <p:nvSpPr>
          <p:cNvPr id="21" name="テキスト ボックス 20"/>
          <p:cNvSpPr txBox="1"/>
          <p:nvPr/>
        </p:nvSpPr>
        <p:spPr>
          <a:xfrm>
            <a:off x="3920783" y="2844404"/>
            <a:ext cx="290079" cy="444994"/>
          </a:xfrm>
          <a:prstGeom prst="rect">
            <a:avLst/>
          </a:prstGeom>
          <a:noFill/>
        </p:spPr>
        <p:txBody>
          <a:bodyPr vert="eaVert" wrap="none" rtlCol="0">
            <a:spAutoFit/>
          </a:bodyPr>
          <a:lstStyle/>
          <a:p>
            <a:pPr defTabSz="957585"/>
            <a:r>
              <a:rPr lang="ja-JP" altLang="en-US" sz="685" b="1" dirty="0">
                <a:solidFill>
                  <a:prstClr val="white"/>
                </a:solidFill>
                <a:latin typeface="メイリオ" panose="020B0604030504040204" pitchFamily="50" charset="-128"/>
                <a:ea typeface="メイリオ" panose="020B0604030504040204" pitchFamily="50" charset="-128"/>
              </a:rPr>
              <a:t>ルーター</a:t>
            </a:r>
          </a:p>
        </p:txBody>
      </p:sp>
      <p:pic>
        <p:nvPicPr>
          <p:cNvPr id="22" name="図 2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76393" y="5452332"/>
            <a:ext cx="516618" cy="880600"/>
          </a:xfrm>
          <a:prstGeom prst="rect">
            <a:avLst/>
          </a:prstGeom>
        </p:spPr>
      </p:pic>
      <p:pic>
        <p:nvPicPr>
          <p:cNvPr id="23" name="図 2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37531" y="5452332"/>
            <a:ext cx="803224" cy="880600"/>
          </a:xfrm>
          <a:prstGeom prst="rect">
            <a:avLst/>
          </a:prstGeom>
        </p:spPr>
      </p:pic>
      <p:pic>
        <p:nvPicPr>
          <p:cNvPr id="24" name="図 2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77591" y="5452332"/>
            <a:ext cx="734702" cy="880600"/>
          </a:xfrm>
          <a:prstGeom prst="rect">
            <a:avLst/>
          </a:prstGeom>
        </p:spPr>
      </p:pic>
      <p:sp>
        <p:nvSpPr>
          <p:cNvPr id="25" name="フリーフォーム 24"/>
          <p:cNvSpPr/>
          <p:nvPr/>
        </p:nvSpPr>
        <p:spPr>
          <a:xfrm>
            <a:off x="6976005" y="5448358"/>
            <a:ext cx="2135901" cy="887099"/>
          </a:xfrm>
          <a:custGeom>
            <a:avLst/>
            <a:gdLst>
              <a:gd name="connsiteX0" fmla="*/ 1759690 w 2182956"/>
              <a:gd name="connsiteY0" fmla="*/ 201064 h 906642"/>
              <a:gd name="connsiteX1" fmla="*/ 1579690 w 2182956"/>
              <a:gd name="connsiteY1" fmla="*/ 381064 h 906642"/>
              <a:gd name="connsiteX2" fmla="*/ 1759690 w 2182956"/>
              <a:gd name="connsiteY2" fmla="*/ 561064 h 906642"/>
              <a:gd name="connsiteX3" fmla="*/ 1939690 w 2182956"/>
              <a:gd name="connsiteY3" fmla="*/ 381064 h 906642"/>
              <a:gd name="connsiteX4" fmla="*/ 1759690 w 2182956"/>
              <a:gd name="connsiteY4" fmla="*/ 201064 h 906642"/>
              <a:gd name="connsiteX5" fmla="*/ 307852 w 2182956"/>
              <a:gd name="connsiteY5" fmla="*/ 139389 h 906642"/>
              <a:gd name="connsiteX6" fmla="*/ 199840 w 2182956"/>
              <a:gd name="connsiteY6" fmla="*/ 247389 h 906642"/>
              <a:gd name="connsiteX7" fmla="*/ 307852 w 2182956"/>
              <a:gd name="connsiteY7" fmla="*/ 355389 h 906642"/>
              <a:gd name="connsiteX8" fmla="*/ 415864 w 2182956"/>
              <a:gd name="connsiteY8" fmla="*/ 247389 h 906642"/>
              <a:gd name="connsiteX9" fmla="*/ 307852 w 2182956"/>
              <a:gd name="connsiteY9" fmla="*/ 139389 h 906642"/>
              <a:gd name="connsiteX10" fmla="*/ 1120367 w 2182956"/>
              <a:gd name="connsiteY10" fmla="*/ 39824 h 906642"/>
              <a:gd name="connsiteX11" fmla="*/ 868367 w 2182956"/>
              <a:gd name="connsiteY11" fmla="*/ 291824 h 906642"/>
              <a:gd name="connsiteX12" fmla="*/ 1120367 w 2182956"/>
              <a:gd name="connsiteY12" fmla="*/ 543824 h 906642"/>
              <a:gd name="connsiteX13" fmla="*/ 1372367 w 2182956"/>
              <a:gd name="connsiteY13" fmla="*/ 291824 h 906642"/>
              <a:gd name="connsiteX14" fmla="*/ 1120367 w 2182956"/>
              <a:gd name="connsiteY14" fmla="*/ 39824 h 906642"/>
              <a:gd name="connsiteX15" fmla="*/ 0 w 2182956"/>
              <a:gd name="connsiteY15" fmla="*/ 0 h 906642"/>
              <a:gd name="connsiteX16" fmla="*/ 2182956 w 2182956"/>
              <a:gd name="connsiteY16" fmla="*/ 0 h 906642"/>
              <a:gd name="connsiteX17" fmla="*/ 2182956 w 2182956"/>
              <a:gd name="connsiteY17" fmla="*/ 906642 h 906642"/>
              <a:gd name="connsiteX18" fmla="*/ 0 w 2182956"/>
              <a:gd name="connsiteY18" fmla="*/ 906642 h 90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2956" h="906642">
                <a:moveTo>
                  <a:pt x="1759690" y="201064"/>
                </a:moveTo>
                <a:cubicBezTo>
                  <a:pt x="1660279" y="201064"/>
                  <a:pt x="1579690" y="281653"/>
                  <a:pt x="1579690" y="381064"/>
                </a:cubicBezTo>
                <a:cubicBezTo>
                  <a:pt x="1579690" y="480475"/>
                  <a:pt x="1660279" y="561064"/>
                  <a:pt x="1759690" y="561064"/>
                </a:cubicBezTo>
                <a:cubicBezTo>
                  <a:pt x="1859101" y="561064"/>
                  <a:pt x="1939690" y="480475"/>
                  <a:pt x="1939690" y="381064"/>
                </a:cubicBezTo>
                <a:cubicBezTo>
                  <a:pt x="1939690" y="281653"/>
                  <a:pt x="1859101" y="201064"/>
                  <a:pt x="1759690" y="201064"/>
                </a:cubicBezTo>
                <a:close/>
                <a:moveTo>
                  <a:pt x="307852" y="139389"/>
                </a:moveTo>
                <a:cubicBezTo>
                  <a:pt x="248199" y="139389"/>
                  <a:pt x="199840" y="187742"/>
                  <a:pt x="199840" y="247389"/>
                </a:cubicBezTo>
                <a:cubicBezTo>
                  <a:pt x="199840" y="307036"/>
                  <a:pt x="248199" y="355389"/>
                  <a:pt x="307852" y="355389"/>
                </a:cubicBezTo>
                <a:cubicBezTo>
                  <a:pt x="367505" y="355389"/>
                  <a:pt x="415864" y="307036"/>
                  <a:pt x="415864" y="247389"/>
                </a:cubicBezTo>
                <a:cubicBezTo>
                  <a:pt x="415864" y="187742"/>
                  <a:pt x="367505" y="139389"/>
                  <a:pt x="307852" y="139389"/>
                </a:cubicBezTo>
                <a:close/>
                <a:moveTo>
                  <a:pt x="1120367" y="39824"/>
                </a:moveTo>
                <a:cubicBezTo>
                  <a:pt x="981191" y="39824"/>
                  <a:pt x="868367" y="152648"/>
                  <a:pt x="868367" y="291824"/>
                </a:cubicBezTo>
                <a:cubicBezTo>
                  <a:pt x="868367" y="431000"/>
                  <a:pt x="981191" y="543824"/>
                  <a:pt x="1120367" y="543824"/>
                </a:cubicBezTo>
                <a:cubicBezTo>
                  <a:pt x="1259543" y="543824"/>
                  <a:pt x="1372367" y="431000"/>
                  <a:pt x="1372367" y="291824"/>
                </a:cubicBezTo>
                <a:cubicBezTo>
                  <a:pt x="1372367" y="152648"/>
                  <a:pt x="1259543" y="39824"/>
                  <a:pt x="1120367" y="39824"/>
                </a:cubicBezTo>
                <a:close/>
                <a:moveTo>
                  <a:pt x="0" y="0"/>
                </a:moveTo>
                <a:lnTo>
                  <a:pt x="2182956" y="0"/>
                </a:lnTo>
                <a:lnTo>
                  <a:pt x="2182956" y="906642"/>
                </a:lnTo>
                <a:lnTo>
                  <a:pt x="0" y="906642"/>
                </a:lnTo>
                <a:close/>
              </a:path>
            </a:pathLst>
          </a:custGeom>
          <a:solidFill>
            <a:srgbClr val="7F7F7F">
              <a:alpha val="80000"/>
            </a:srgbClr>
          </a:solidFill>
          <a:ln w="25400" cap="flat" cmpd="sng" algn="ctr">
            <a:noFill/>
            <a:prstDash val="solid"/>
          </a:ln>
          <a:effectLst/>
        </p:spPr>
        <p:txBody>
          <a:bodyPr rtlCol="0" anchor="ctr"/>
          <a:lstStyle/>
          <a:p>
            <a:pPr marL="0" marR="0" lvl="0" indent="0" algn="ctr" defTabSz="957585" eaLnBrk="1" fontAlgn="auto" latinLnBrk="0" hangingPunct="1">
              <a:lnSpc>
                <a:spcPct val="100000"/>
              </a:lnSpc>
              <a:spcBef>
                <a:spcPts val="0"/>
              </a:spcBef>
              <a:spcAft>
                <a:spcPts val="0"/>
              </a:spcAft>
              <a:buClrTx/>
              <a:buSzTx/>
              <a:buFontTx/>
              <a:buNone/>
              <a:tabLst/>
              <a:defRPr/>
            </a:pPr>
            <a:endParaRPr kumimoji="0" lang="ja-JP" altLang="en-US" sz="1761"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pic>
        <p:nvPicPr>
          <p:cNvPr id="26" name="図 2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73218" y="5468855"/>
            <a:ext cx="1174340" cy="900949"/>
          </a:xfrm>
          <a:prstGeom prst="rect">
            <a:avLst/>
          </a:prstGeom>
        </p:spPr>
      </p:pic>
      <p:sp>
        <p:nvSpPr>
          <p:cNvPr id="27" name="右矢印 26"/>
          <p:cNvSpPr/>
          <p:nvPr/>
        </p:nvSpPr>
        <p:spPr>
          <a:xfrm>
            <a:off x="6070286" y="5668072"/>
            <a:ext cx="519884" cy="492992"/>
          </a:xfrm>
          <a:prstGeom prst="rightArrow">
            <a:avLst/>
          </a:prstGeom>
          <a:solidFill>
            <a:sysClr val="window" lastClr="FFFFFF">
              <a:lumMod val="75000"/>
              <a:alpha val="90980"/>
            </a:sysClr>
          </a:solidFill>
          <a:ln w="25400" cap="flat" cmpd="sng" algn="ctr">
            <a:noFill/>
            <a:prstDash val="solid"/>
          </a:ln>
          <a:effectLst/>
        </p:spPr>
        <p:txBody>
          <a:bodyPr rtlCol="0" anchor="ctr"/>
          <a:lstStyle/>
          <a:p>
            <a:pPr marL="0" marR="0" lvl="0" indent="0" algn="ctr" defTabSz="957585" eaLnBrk="1" fontAlgn="auto" latinLnBrk="0" hangingPunct="1">
              <a:lnSpc>
                <a:spcPct val="100000"/>
              </a:lnSpc>
              <a:spcBef>
                <a:spcPts val="0"/>
              </a:spcBef>
              <a:spcAft>
                <a:spcPts val="0"/>
              </a:spcAft>
              <a:buClrTx/>
              <a:buSzTx/>
              <a:buFontTx/>
              <a:buNone/>
              <a:tabLst/>
              <a:defRPr/>
            </a:pPr>
            <a:endParaRPr kumimoji="0" lang="ja-JP" altLang="en-US" sz="1761"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28" name="テキスト ボックス 27"/>
          <p:cNvSpPr txBox="1"/>
          <p:nvPr/>
        </p:nvSpPr>
        <p:spPr>
          <a:xfrm>
            <a:off x="3425283" y="5655649"/>
            <a:ext cx="2489553" cy="574003"/>
          </a:xfrm>
          <a:prstGeom prst="rect">
            <a:avLst/>
          </a:prstGeom>
          <a:noFill/>
        </p:spPr>
        <p:txBody>
          <a:bodyPr wrap="square" rtlCol="0">
            <a:spAutoFit/>
          </a:bodyPr>
          <a:lstStyle/>
          <a:p>
            <a:pPr algn="ctr" defTabSz="957585"/>
            <a:r>
              <a:rPr lang="ja-JP" altLang="en-US" sz="1565" b="1" dirty="0">
                <a:solidFill>
                  <a:srgbClr val="FF0000"/>
                </a:solidFill>
                <a:latin typeface="メイリオ" panose="020B0604030504040204" pitchFamily="50" charset="-128"/>
                <a:ea typeface="メイリオ" panose="020B0604030504040204" pitchFamily="50" charset="-128"/>
              </a:rPr>
              <a:t>特定番組</a:t>
            </a:r>
            <a:r>
              <a:rPr lang="en-US" altLang="ja-JP" sz="1565" b="1" dirty="0">
                <a:solidFill>
                  <a:srgbClr val="FF0000"/>
                </a:solidFill>
                <a:latin typeface="メイリオ" panose="020B0604030504040204" pitchFamily="50" charset="-128"/>
                <a:ea typeface="メイリオ" panose="020B0604030504040204" pitchFamily="50" charset="-128"/>
              </a:rPr>
              <a:t>/CM</a:t>
            </a:r>
            <a:r>
              <a:rPr lang="ja-JP" altLang="en-US" sz="1565" b="1" dirty="0">
                <a:solidFill>
                  <a:srgbClr val="FF0000"/>
                </a:solidFill>
                <a:latin typeface="メイリオ" panose="020B0604030504040204" pitchFamily="50" charset="-128"/>
                <a:ea typeface="メイリオ" panose="020B0604030504040204" pitchFamily="50" charset="-128"/>
              </a:rPr>
              <a:t>を視聴した世帯が配信対象</a:t>
            </a:r>
          </a:p>
        </p:txBody>
      </p:sp>
      <p:sp>
        <p:nvSpPr>
          <p:cNvPr id="29" name="テキスト ボックス 28"/>
          <p:cNvSpPr txBox="1"/>
          <p:nvPr/>
        </p:nvSpPr>
        <p:spPr>
          <a:xfrm>
            <a:off x="2529544" y="2754320"/>
            <a:ext cx="1208985" cy="453714"/>
          </a:xfrm>
          <a:prstGeom prst="rect">
            <a:avLst/>
          </a:prstGeom>
          <a:noFill/>
        </p:spPr>
        <p:txBody>
          <a:bodyPr wrap="none" rtlCol="0">
            <a:spAutoFit/>
          </a:bodyPr>
          <a:lstStyle/>
          <a:p>
            <a:pPr defTabSz="957585"/>
            <a:r>
              <a:rPr lang="en-US" altLang="ja-JP" sz="1174" b="1" dirty="0">
                <a:solidFill>
                  <a:srgbClr val="393A39"/>
                </a:solidFill>
                <a:latin typeface="メイリオ" panose="020B0604030504040204" pitchFamily="50" charset="-128"/>
                <a:ea typeface="メイリオ" panose="020B0604030504040204" pitchFamily="50" charset="-128"/>
              </a:rPr>
              <a:t>IP</a:t>
            </a:r>
            <a:r>
              <a:rPr lang="ja-JP" altLang="en-US" sz="1174" b="1" dirty="0">
                <a:solidFill>
                  <a:srgbClr val="393A39"/>
                </a:solidFill>
                <a:latin typeface="メイリオ" panose="020B0604030504040204" pitchFamily="50" charset="-128"/>
                <a:ea typeface="メイリオ" panose="020B0604030504040204" pitchFamily="50" charset="-128"/>
              </a:rPr>
              <a:t> </a:t>
            </a:r>
            <a:r>
              <a:rPr lang="en-US" altLang="ja-JP" sz="1174" b="1" dirty="0">
                <a:solidFill>
                  <a:srgbClr val="393A39"/>
                </a:solidFill>
                <a:latin typeface="メイリオ" panose="020B0604030504040204" pitchFamily="50" charset="-128"/>
                <a:ea typeface="メイリオ" panose="020B0604030504040204" pitchFamily="50" charset="-128"/>
              </a:rPr>
              <a:t>Address</a:t>
            </a:r>
            <a:r>
              <a:rPr lang="ja-JP" altLang="en-US" sz="1174" b="1" dirty="0">
                <a:solidFill>
                  <a:srgbClr val="393A39"/>
                </a:solidFill>
                <a:latin typeface="メイリオ" panose="020B0604030504040204" pitchFamily="50" charset="-128"/>
                <a:ea typeface="メイリオ" panose="020B0604030504040204" pitchFamily="50" charset="-128"/>
              </a:rPr>
              <a:t>：</a:t>
            </a:r>
            <a:endParaRPr lang="en-US" altLang="ja-JP" sz="1174" b="1" dirty="0">
              <a:solidFill>
                <a:srgbClr val="393A39"/>
              </a:solidFill>
              <a:latin typeface="メイリオ" panose="020B0604030504040204" pitchFamily="50" charset="-128"/>
              <a:ea typeface="メイリオ" panose="020B0604030504040204" pitchFamily="50" charset="-128"/>
            </a:endParaRPr>
          </a:p>
          <a:p>
            <a:pPr defTabSz="957585"/>
            <a:r>
              <a:rPr lang="en-US" altLang="ja-JP" sz="1174" b="1" dirty="0">
                <a:solidFill>
                  <a:srgbClr val="393A39"/>
                </a:solidFill>
                <a:latin typeface="メイリオ" panose="020B0604030504040204" pitchFamily="50" charset="-128"/>
                <a:ea typeface="メイリオ" panose="020B0604030504040204" pitchFamily="50" charset="-128"/>
              </a:rPr>
              <a:t>111111111</a:t>
            </a:r>
            <a:endParaRPr lang="ja-JP" altLang="en-US" sz="1174" b="1" dirty="0">
              <a:solidFill>
                <a:srgbClr val="393A39"/>
              </a:solidFill>
              <a:latin typeface="メイリオ" panose="020B0604030504040204" pitchFamily="50" charset="-128"/>
              <a:ea typeface="メイリオ" panose="020B0604030504040204" pitchFamily="50" charset="-128"/>
            </a:endParaRPr>
          </a:p>
        </p:txBody>
      </p:sp>
      <p:sp>
        <p:nvSpPr>
          <p:cNvPr id="30" name="テキスト ボックス 29"/>
          <p:cNvSpPr txBox="1"/>
          <p:nvPr/>
        </p:nvSpPr>
        <p:spPr>
          <a:xfrm>
            <a:off x="6243860" y="3367550"/>
            <a:ext cx="1208985" cy="453714"/>
          </a:xfrm>
          <a:prstGeom prst="rect">
            <a:avLst/>
          </a:prstGeom>
          <a:noFill/>
        </p:spPr>
        <p:txBody>
          <a:bodyPr wrap="none" rtlCol="0">
            <a:spAutoFit/>
          </a:bodyPr>
          <a:lstStyle/>
          <a:p>
            <a:pPr defTabSz="957585"/>
            <a:r>
              <a:rPr lang="en-US" altLang="ja-JP" sz="1174" b="1" dirty="0">
                <a:solidFill>
                  <a:srgbClr val="393A39"/>
                </a:solidFill>
                <a:latin typeface="メイリオ" panose="020B0604030504040204" pitchFamily="50" charset="-128"/>
                <a:ea typeface="メイリオ" panose="020B0604030504040204" pitchFamily="50" charset="-128"/>
              </a:rPr>
              <a:t>IP</a:t>
            </a:r>
            <a:r>
              <a:rPr lang="ja-JP" altLang="en-US" sz="1174" b="1" dirty="0">
                <a:solidFill>
                  <a:srgbClr val="393A39"/>
                </a:solidFill>
                <a:latin typeface="メイリオ" panose="020B0604030504040204" pitchFamily="50" charset="-128"/>
                <a:ea typeface="メイリオ" panose="020B0604030504040204" pitchFamily="50" charset="-128"/>
              </a:rPr>
              <a:t> </a:t>
            </a:r>
            <a:r>
              <a:rPr lang="en-US" altLang="ja-JP" sz="1174" b="1" dirty="0">
                <a:solidFill>
                  <a:srgbClr val="393A39"/>
                </a:solidFill>
                <a:latin typeface="メイリオ" panose="020B0604030504040204" pitchFamily="50" charset="-128"/>
                <a:ea typeface="メイリオ" panose="020B0604030504040204" pitchFamily="50" charset="-128"/>
              </a:rPr>
              <a:t>Address</a:t>
            </a:r>
            <a:r>
              <a:rPr lang="ja-JP" altLang="en-US" sz="1174" b="1" dirty="0">
                <a:solidFill>
                  <a:srgbClr val="393A39"/>
                </a:solidFill>
                <a:latin typeface="メイリオ" panose="020B0604030504040204" pitchFamily="50" charset="-128"/>
                <a:ea typeface="メイリオ" panose="020B0604030504040204" pitchFamily="50" charset="-128"/>
              </a:rPr>
              <a:t>：</a:t>
            </a:r>
            <a:endParaRPr lang="en-US" altLang="ja-JP" sz="1174" b="1" dirty="0">
              <a:solidFill>
                <a:srgbClr val="393A39"/>
              </a:solidFill>
              <a:latin typeface="メイリオ" panose="020B0604030504040204" pitchFamily="50" charset="-128"/>
              <a:ea typeface="メイリオ" panose="020B0604030504040204" pitchFamily="50" charset="-128"/>
            </a:endParaRPr>
          </a:p>
          <a:p>
            <a:pPr defTabSz="957585"/>
            <a:r>
              <a:rPr lang="en-US" altLang="ja-JP" sz="1174" b="1" dirty="0">
                <a:solidFill>
                  <a:srgbClr val="393A39"/>
                </a:solidFill>
                <a:latin typeface="メイリオ" panose="020B0604030504040204" pitchFamily="50" charset="-128"/>
                <a:ea typeface="メイリオ" panose="020B0604030504040204" pitchFamily="50" charset="-128"/>
              </a:rPr>
              <a:t>111111111</a:t>
            </a:r>
            <a:endParaRPr lang="ja-JP" altLang="en-US" sz="1174" b="1" dirty="0">
              <a:solidFill>
                <a:srgbClr val="393A39"/>
              </a:solidFill>
              <a:latin typeface="メイリオ" panose="020B0604030504040204" pitchFamily="50" charset="-128"/>
              <a:ea typeface="メイリオ" panose="020B0604030504040204" pitchFamily="50" charset="-128"/>
            </a:endParaRPr>
          </a:p>
        </p:txBody>
      </p:sp>
      <p:sp>
        <p:nvSpPr>
          <p:cNvPr id="31" name="テキスト ボックス 30"/>
          <p:cNvSpPr txBox="1"/>
          <p:nvPr/>
        </p:nvSpPr>
        <p:spPr>
          <a:xfrm>
            <a:off x="4768858" y="2451721"/>
            <a:ext cx="1208985" cy="453714"/>
          </a:xfrm>
          <a:prstGeom prst="rect">
            <a:avLst/>
          </a:prstGeom>
          <a:noFill/>
        </p:spPr>
        <p:txBody>
          <a:bodyPr wrap="none" rtlCol="0">
            <a:spAutoFit/>
          </a:bodyPr>
          <a:lstStyle/>
          <a:p>
            <a:pPr defTabSz="957585"/>
            <a:r>
              <a:rPr lang="en-US" altLang="ja-JP" sz="1174" b="1" dirty="0">
                <a:solidFill>
                  <a:srgbClr val="393A39"/>
                </a:solidFill>
                <a:latin typeface="メイリオ" panose="020B0604030504040204" pitchFamily="50" charset="-128"/>
                <a:ea typeface="メイリオ" panose="020B0604030504040204" pitchFamily="50" charset="-128"/>
              </a:rPr>
              <a:t>IP</a:t>
            </a:r>
            <a:r>
              <a:rPr lang="ja-JP" altLang="en-US" sz="1174" b="1" dirty="0">
                <a:solidFill>
                  <a:srgbClr val="393A39"/>
                </a:solidFill>
                <a:latin typeface="メイリオ" panose="020B0604030504040204" pitchFamily="50" charset="-128"/>
                <a:ea typeface="メイリオ" panose="020B0604030504040204" pitchFamily="50" charset="-128"/>
              </a:rPr>
              <a:t> </a:t>
            </a:r>
            <a:r>
              <a:rPr lang="en-US" altLang="ja-JP" sz="1174" b="1" dirty="0">
                <a:solidFill>
                  <a:srgbClr val="393A39"/>
                </a:solidFill>
                <a:latin typeface="メイリオ" panose="020B0604030504040204" pitchFamily="50" charset="-128"/>
                <a:ea typeface="メイリオ" panose="020B0604030504040204" pitchFamily="50" charset="-128"/>
              </a:rPr>
              <a:t>Address</a:t>
            </a:r>
            <a:r>
              <a:rPr lang="ja-JP" altLang="en-US" sz="1174" b="1" dirty="0">
                <a:solidFill>
                  <a:srgbClr val="393A39"/>
                </a:solidFill>
                <a:latin typeface="メイリオ" panose="020B0604030504040204" pitchFamily="50" charset="-128"/>
                <a:ea typeface="メイリオ" panose="020B0604030504040204" pitchFamily="50" charset="-128"/>
              </a:rPr>
              <a:t>：</a:t>
            </a:r>
            <a:endParaRPr lang="en-US" altLang="ja-JP" sz="1174" b="1" dirty="0">
              <a:solidFill>
                <a:srgbClr val="393A39"/>
              </a:solidFill>
              <a:latin typeface="メイリオ" panose="020B0604030504040204" pitchFamily="50" charset="-128"/>
              <a:ea typeface="メイリオ" panose="020B0604030504040204" pitchFamily="50" charset="-128"/>
            </a:endParaRPr>
          </a:p>
          <a:p>
            <a:pPr defTabSz="957585"/>
            <a:r>
              <a:rPr lang="en-US" altLang="ja-JP" sz="1174" b="1" dirty="0">
                <a:solidFill>
                  <a:srgbClr val="393A39"/>
                </a:solidFill>
                <a:latin typeface="メイリオ" panose="020B0604030504040204" pitchFamily="50" charset="-128"/>
                <a:ea typeface="メイリオ" panose="020B0604030504040204" pitchFamily="50" charset="-128"/>
              </a:rPr>
              <a:t>111111111</a:t>
            </a:r>
            <a:endParaRPr lang="ja-JP" altLang="en-US" sz="1174" b="1" dirty="0">
              <a:solidFill>
                <a:srgbClr val="393A39"/>
              </a:solidFill>
              <a:latin typeface="メイリオ" panose="020B0604030504040204" pitchFamily="50" charset="-128"/>
              <a:ea typeface="メイリオ" panose="020B0604030504040204" pitchFamily="50" charset="-128"/>
            </a:endParaRPr>
          </a:p>
        </p:txBody>
      </p:sp>
      <p:sp>
        <p:nvSpPr>
          <p:cNvPr id="32" name="テキスト ボックス 31"/>
          <p:cNvSpPr txBox="1"/>
          <p:nvPr/>
        </p:nvSpPr>
        <p:spPr>
          <a:xfrm>
            <a:off x="9861189" y="3363164"/>
            <a:ext cx="1208985" cy="453714"/>
          </a:xfrm>
          <a:prstGeom prst="rect">
            <a:avLst/>
          </a:prstGeom>
          <a:noFill/>
        </p:spPr>
        <p:txBody>
          <a:bodyPr wrap="none" rtlCol="0">
            <a:spAutoFit/>
          </a:bodyPr>
          <a:lstStyle/>
          <a:p>
            <a:pPr defTabSz="957585"/>
            <a:r>
              <a:rPr lang="en-US" altLang="ja-JP" sz="1174" b="1" dirty="0">
                <a:solidFill>
                  <a:srgbClr val="393A39"/>
                </a:solidFill>
                <a:latin typeface="メイリオ" panose="020B0604030504040204" pitchFamily="50" charset="-128"/>
                <a:ea typeface="メイリオ" panose="020B0604030504040204" pitchFamily="50" charset="-128"/>
              </a:rPr>
              <a:t>IP</a:t>
            </a:r>
            <a:r>
              <a:rPr lang="ja-JP" altLang="en-US" sz="1174" b="1" dirty="0">
                <a:solidFill>
                  <a:srgbClr val="393A39"/>
                </a:solidFill>
                <a:latin typeface="メイリオ" panose="020B0604030504040204" pitchFamily="50" charset="-128"/>
                <a:ea typeface="メイリオ" panose="020B0604030504040204" pitchFamily="50" charset="-128"/>
              </a:rPr>
              <a:t> </a:t>
            </a:r>
            <a:r>
              <a:rPr lang="en-US" altLang="ja-JP" sz="1174" b="1" dirty="0">
                <a:solidFill>
                  <a:srgbClr val="393A39"/>
                </a:solidFill>
                <a:latin typeface="メイリオ" panose="020B0604030504040204" pitchFamily="50" charset="-128"/>
                <a:ea typeface="メイリオ" panose="020B0604030504040204" pitchFamily="50" charset="-128"/>
              </a:rPr>
              <a:t>Address</a:t>
            </a:r>
            <a:r>
              <a:rPr lang="ja-JP" altLang="en-US" sz="1174" b="1" dirty="0">
                <a:solidFill>
                  <a:srgbClr val="393A39"/>
                </a:solidFill>
                <a:latin typeface="メイリオ" panose="020B0604030504040204" pitchFamily="50" charset="-128"/>
                <a:ea typeface="メイリオ" panose="020B0604030504040204" pitchFamily="50" charset="-128"/>
              </a:rPr>
              <a:t>：</a:t>
            </a:r>
            <a:endParaRPr lang="en-US" altLang="ja-JP" sz="1174" b="1" dirty="0">
              <a:solidFill>
                <a:srgbClr val="393A39"/>
              </a:solidFill>
              <a:latin typeface="メイリオ" panose="020B0604030504040204" pitchFamily="50" charset="-128"/>
              <a:ea typeface="メイリオ" panose="020B0604030504040204" pitchFamily="50" charset="-128"/>
            </a:endParaRPr>
          </a:p>
          <a:p>
            <a:pPr defTabSz="957585"/>
            <a:r>
              <a:rPr lang="en-US" altLang="ja-JP" sz="1174" b="1" dirty="0">
                <a:solidFill>
                  <a:srgbClr val="393A39"/>
                </a:solidFill>
                <a:latin typeface="メイリオ" panose="020B0604030504040204" pitchFamily="50" charset="-128"/>
                <a:ea typeface="メイリオ" panose="020B0604030504040204" pitchFamily="50" charset="-128"/>
              </a:rPr>
              <a:t>111111111</a:t>
            </a:r>
            <a:endParaRPr lang="ja-JP" altLang="en-US" sz="1174" b="1" dirty="0">
              <a:solidFill>
                <a:srgbClr val="393A39"/>
              </a:solidFill>
              <a:latin typeface="メイリオ" panose="020B0604030504040204" pitchFamily="50" charset="-128"/>
              <a:ea typeface="メイリオ" panose="020B0604030504040204" pitchFamily="50" charset="-128"/>
            </a:endParaRPr>
          </a:p>
        </p:txBody>
      </p:sp>
      <p:sp>
        <p:nvSpPr>
          <p:cNvPr id="33" name="テキスト ボックス 32">
            <a:extLst>
              <a:ext uri="{FF2B5EF4-FFF2-40B4-BE49-F238E27FC236}">
                <a16:creationId xmlns:a16="http://schemas.microsoft.com/office/drawing/2014/main" id="{EA8EE6BD-22B1-124D-B0DC-023ADFBD8AF1}"/>
              </a:ext>
            </a:extLst>
          </p:cNvPr>
          <p:cNvSpPr txBox="1"/>
          <p:nvPr/>
        </p:nvSpPr>
        <p:spPr>
          <a:xfrm>
            <a:off x="1355767" y="1160390"/>
            <a:ext cx="9681736" cy="584775"/>
          </a:xfrm>
          <a:prstGeom prst="rect">
            <a:avLst/>
          </a:prstGeom>
          <a:noFill/>
        </p:spPr>
        <p:txBody>
          <a:bodyPr wrap="square" rtlCol="0">
            <a:spAutoFit/>
          </a:bodyPr>
          <a:lstStyle/>
          <a:p>
            <a:pPr defTabSz="957585"/>
            <a:r>
              <a:rPr lang="ja-JP" altLang="en-US" sz="1600" b="1" dirty="0">
                <a:solidFill>
                  <a:srgbClr val="393A39"/>
                </a:solidFill>
                <a:latin typeface="メイリオ" panose="020B0604030504040204" pitchFamily="50" charset="-128"/>
                <a:ea typeface="メイリオ" panose="020B0604030504040204" pitchFamily="50" charset="-128"/>
              </a:rPr>
              <a:t>広告配信対象ユーザーは、</a:t>
            </a:r>
            <a:r>
              <a:rPr lang="en-US" altLang="ja-JP" sz="1600" b="1" dirty="0">
                <a:solidFill>
                  <a:srgbClr val="393A39"/>
                </a:solidFill>
                <a:latin typeface="メイリオ" panose="020B0604030504040204" pitchFamily="50" charset="-128"/>
                <a:ea typeface="メイリオ" panose="020B0604030504040204" pitchFamily="50" charset="-128"/>
              </a:rPr>
              <a:t>TV</a:t>
            </a:r>
            <a:r>
              <a:rPr lang="ja-JP" altLang="en-US" sz="1600" b="1" dirty="0">
                <a:solidFill>
                  <a:srgbClr val="393A39"/>
                </a:solidFill>
                <a:latin typeface="メイリオ" panose="020B0604030504040204" pitchFamily="50" charset="-128"/>
                <a:ea typeface="メイリオ" panose="020B0604030504040204" pitchFamily="50" charset="-128"/>
              </a:rPr>
              <a:t>と同じルーターの「</a:t>
            </a:r>
            <a:r>
              <a:rPr lang="en-US" altLang="ja-JP" sz="1600" b="1" dirty="0">
                <a:solidFill>
                  <a:srgbClr val="393A39"/>
                </a:solidFill>
                <a:latin typeface="メイリオ" panose="020B0604030504040204" pitchFamily="50" charset="-128"/>
                <a:ea typeface="メイリオ" panose="020B0604030504040204" pitchFamily="50" charset="-128"/>
              </a:rPr>
              <a:t>IP</a:t>
            </a:r>
            <a:r>
              <a:rPr lang="ja-JP" altLang="en-US" sz="1600" b="1" dirty="0">
                <a:solidFill>
                  <a:srgbClr val="393A39"/>
                </a:solidFill>
                <a:latin typeface="メイリオ" panose="020B0604030504040204" pitchFamily="50" charset="-128"/>
                <a:ea typeface="メイリオ" panose="020B0604030504040204" pitchFamily="50" charset="-128"/>
              </a:rPr>
              <a:t> </a:t>
            </a:r>
            <a:r>
              <a:rPr lang="en-US" altLang="ja-JP" sz="1600" b="1" dirty="0">
                <a:solidFill>
                  <a:srgbClr val="393A39"/>
                </a:solidFill>
                <a:latin typeface="メイリオ" panose="020B0604030504040204" pitchFamily="50" charset="-128"/>
                <a:ea typeface="メイリオ" panose="020B0604030504040204" pitchFamily="50" charset="-128"/>
              </a:rPr>
              <a:t>Address</a:t>
            </a:r>
            <a:r>
              <a:rPr lang="ja-JP" altLang="en-US" sz="1600" b="1" dirty="0">
                <a:solidFill>
                  <a:srgbClr val="393A39"/>
                </a:solidFill>
                <a:latin typeface="メイリオ" panose="020B0604030504040204" pitchFamily="50" charset="-128"/>
                <a:ea typeface="メイリオ" panose="020B0604030504040204" pitchFamily="50" charset="-128"/>
              </a:rPr>
              <a:t>」に</a:t>
            </a:r>
            <a:endParaRPr lang="en-US" altLang="ja-JP" sz="1600" b="1" dirty="0">
              <a:solidFill>
                <a:srgbClr val="393A39"/>
              </a:solidFill>
              <a:latin typeface="メイリオ" panose="020B0604030504040204" pitchFamily="50" charset="-128"/>
              <a:ea typeface="メイリオ" panose="020B0604030504040204" pitchFamily="50" charset="-128"/>
            </a:endParaRPr>
          </a:p>
          <a:p>
            <a:pPr defTabSz="957585"/>
            <a:r>
              <a:rPr lang="ja-JP" altLang="en-US" sz="1600" b="1" dirty="0">
                <a:solidFill>
                  <a:srgbClr val="393A39"/>
                </a:solidFill>
                <a:latin typeface="メイリオ" panose="020B0604030504040204" pitchFamily="50" charset="-128"/>
                <a:ea typeface="メイリオ" panose="020B0604030504040204" pitchFamily="50" charset="-128"/>
              </a:rPr>
              <a:t>結線しているデバイス（スマートフォン、タブレット、</a:t>
            </a:r>
            <a:r>
              <a:rPr lang="en-US" altLang="ja-JP" sz="1600" b="1" dirty="0">
                <a:solidFill>
                  <a:srgbClr val="393A39"/>
                </a:solidFill>
                <a:latin typeface="メイリオ" panose="020B0604030504040204" pitchFamily="50" charset="-128"/>
                <a:ea typeface="メイリオ" panose="020B0604030504040204" pitchFamily="50" charset="-128"/>
              </a:rPr>
              <a:t>PC</a:t>
            </a:r>
            <a:r>
              <a:rPr lang="ja-JP" altLang="en-US" sz="1600" b="1" dirty="0">
                <a:solidFill>
                  <a:srgbClr val="393A39"/>
                </a:solidFill>
                <a:latin typeface="メイリオ" panose="020B0604030504040204" pitchFamily="50" charset="-128"/>
                <a:ea typeface="メイリオ" panose="020B0604030504040204" pitchFamily="50" charset="-128"/>
              </a:rPr>
              <a:t>）を持つユーザーです。</a:t>
            </a:r>
            <a:endParaRPr lang="en-US" altLang="ja-JP" sz="1600" b="1" dirty="0">
              <a:solidFill>
                <a:srgbClr val="393A39"/>
              </a:solidFill>
              <a:latin typeface="メイリオ" panose="020B0604030504040204" pitchFamily="50" charset="-128"/>
              <a:ea typeface="メイリオ" panose="020B0604030504040204" pitchFamily="50" charset="-128"/>
            </a:endParaRPr>
          </a:p>
        </p:txBody>
      </p:sp>
      <p:sp>
        <p:nvSpPr>
          <p:cNvPr id="34" name="テキスト ボックス 33">
            <a:extLst>
              <a:ext uri="{FF2B5EF4-FFF2-40B4-BE49-F238E27FC236}">
                <a16:creationId xmlns:a16="http://schemas.microsoft.com/office/drawing/2014/main" id="{DA498AC9-44AA-4620-A718-4F1DBD4626F5}"/>
              </a:ext>
            </a:extLst>
          </p:cNvPr>
          <p:cNvSpPr txBox="1"/>
          <p:nvPr/>
        </p:nvSpPr>
        <p:spPr>
          <a:xfrm>
            <a:off x="1265674" y="6481754"/>
            <a:ext cx="4626509" cy="227883"/>
          </a:xfrm>
          <a:prstGeom prst="rect">
            <a:avLst/>
          </a:prstGeom>
          <a:noFill/>
        </p:spPr>
        <p:txBody>
          <a:bodyPr wrap="square" rtlCol="0">
            <a:spAutoFit/>
          </a:bodyPr>
          <a:lstStyle/>
          <a:p>
            <a:pPr defTabSz="957585"/>
            <a:r>
              <a:rPr lang="en-US" altLang="ja-JP" sz="881" dirty="0">
                <a:solidFill>
                  <a:srgbClr val="393A39"/>
                </a:solidFill>
                <a:latin typeface="メイリオ" panose="020B0604030504040204" pitchFamily="50" charset="-128"/>
                <a:ea typeface="メイリオ" panose="020B0604030504040204" pitchFamily="50" charset="-128"/>
              </a:rPr>
              <a:t>※1</a:t>
            </a:r>
            <a:r>
              <a:rPr lang="ja-JP" altLang="en-US" sz="881" dirty="0">
                <a:solidFill>
                  <a:srgbClr val="393A39"/>
                </a:solidFill>
                <a:latin typeface="メイリオ" panose="020B0604030504040204" pitchFamily="50" charset="-128"/>
                <a:ea typeface="メイリオ" panose="020B0604030504040204" pitchFamily="50" charset="-128"/>
              </a:rPr>
              <a:t>つの</a:t>
            </a:r>
            <a:r>
              <a:rPr lang="en-US" altLang="ja-JP" sz="881" dirty="0">
                <a:solidFill>
                  <a:srgbClr val="393A39"/>
                </a:solidFill>
                <a:latin typeface="メイリオ" panose="020B0604030504040204" pitchFamily="50" charset="-128"/>
                <a:ea typeface="メイリオ" panose="020B0604030504040204" pitchFamily="50" charset="-128"/>
              </a:rPr>
              <a:t>IP</a:t>
            </a:r>
            <a:r>
              <a:rPr lang="ja-JP" altLang="en-US" sz="881" dirty="0">
                <a:solidFill>
                  <a:srgbClr val="393A39"/>
                </a:solidFill>
                <a:latin typeface="メイリオ" panose="020B0604030504040204" pitchFamily="50" charset="-128"/>
                <a:ea typeface="メイリオ" panose="020B0604030504040204" pitchFamily="50" charset="-128"/>
              </a:rPr>
              <a:t>アドレスに一定数以上のデバイスが紐づくものは除外対象としています。</a:t>
            </a:r>
            <a:endParaRPr lang="en-US" altLang="ja-JP" sz="881" dirty="0">
              <a:solidFill>
                <a:srgbClr val="393A39"/>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0055607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テレビ視聴データセグメント一覧</a:t>
            </a:r>
            <a:endParaRPr kumimoji="1" lang="ja-JP" altLang="en-US" dirty="0"/>
          </a:p>
        </p:txBody>
      </p:sp>
      <p:sp>
        <p:nvSpPr>
          <p:cNvPr id="14" name="Google Shape;809;p17"/>
          <p:cNvSpPr txBox="1"/>
          <p:nvPr/>
        </p:nvSpPr>
        <p:spPr>
          <a:xfrm>
            <a:off x="1872342" y="1295904"/>
            <a:ext cx="8497050" cy="386358"/>
          </a:xfrm>
          <a:prstGeom prst="rect">
            <a:avLst/>
          </a:prstGeom>
          <a:noFill/>
          <a:ln>
            <a:noFill/>
          </a:ln>
        </p:spPr>
        <p:txBody>
          <a:bodyPr spcFirstLastPara="1" wrap="square" lIns="0" tIns="0" rIns="0" bIns="0" anchor="t" anchorCtr="0">
            <a:noAutofit/>
          </a:bodyPr>
          <a:lstStyle/>
          <a:p>
            <a:pPr>
              <a:lnSpc>
                <a:spcPct val="120000"/>
              </a:lnSpc>
              <a:buClr>
                <a:srgbClr val="000000"/>
              </a:buClr>
              <a:buFont typeface="Arial"/>
              <a:buNone/>
            </a:pPr>
            <a:r>
              <a:rPr kumimoji="0" lang="en-US" altLang="ja-JP" sz="1400" b="1" kern="0" dirty="0" err="1">
                <a:solidFill>
                  <a:srgbClr val="393A39"/>
                </a:solidFill>
                <a:latin typeface="メイリオ" panose="020B0604030504040204" pitchFamily="50" charset="-128"/>
                <a:ea typeface="メイリオ" panose="020B0604030504040204" pitchFamily="50" charset="-128"/>
                <a:cs typeface="Arial"/>
                <a:sym typeface="Arial"/>
              </a:rPr>
              <a:t>TVBridge</a:t>
            </a:r>
            <a:r>
              <a:rPr kumimoji="0" lang="en-US" altLang="ja-JP" sz="1400" b="1" kern="0" dirty="0">
                <a:solidFill>
                  <a:srgbClr val="393A39"/>
                </a:solidFill>
                <a:latin typeface="メイリオ" panose="020B0604030504040204" pitchFamily="50" charset="-128"/>
                <a:ea typeface="メイリオ" panose="020B0604030504040204" pitchFamily="50" charset="-128"/>
                <a:cs typeface="Arial"/>
                <a:sym typeface="Arial"/>
              </a:rPr>
              <a:t> Ads</a:t>
            </a:r>
            <a:r>
              <a:rPr kumimoji="0" lang="ja-JP" altLang="en-US" sz="1400" b="1" kern="0" dirty="0">
                <a:solidFill>
                  <a:srgbClr val="393A39"/>
                </a:solidFill>
                <a:latin typeface="メイリオ" panose="020B0604030504040204" pitchFamily="50" charset="-128"/>
                <a:ea typeface="メイリオ" panose="020B0604030504040204" pitchFamily="50" charset="-128"/>
                <a:cs typeface="Arial"/>
                <a:sym typeface="Arial"/>
              </a:rPr>
              <a:t>「テレビ視聴データ」の主なセグメント一覧になります。</a:t>
            </a:r>
            <a:endParaRPr kumimoji="0" sz="2000" kern="0" dirty="0">
              <a:solidFill>
                <a:srgbClr val="000000"/>
              </a:solidFill>
              <a:latin typeface="メイリオ" panose="020B0604030504040204" pitchFamily="50" charset="-128"/>
              <a:ea typeface="メイリオ" panose="020B0604030504040204" pitchFamily="50" charset="-128"/>
              <a:cs typeface="Arial"/>
              <a:sym typeface="Arial"/>
            </a:endParaRPr>
          </a:p>
        </p:txBody>
      </p:sp>
      <p:cxnSp>
        <p:nvCxnSpPr>
          <p:cNvPr id="15" name="Google Shape;810;p17"/>
          <p:cNvCxnSpPr/>
          <p:nvPr/>
        </p:nvCxnSpPr>
        <p:spPr>
          <a:xfrm>
            <a:off x="4321770" y="1869658"/>
            <a:ext cx="0" cy="4140000"/>
          </a:xfrm>
          <a:prstGeom prst="straightConnector1">
            <a:avLst/>
          </a:prstGeom>
          <a:noFill/>
          <a:ln w="12700" cap="flat" cmpd="sng">
            <a:solidFill>
              <a:srgbClr val="A5A5A5"/>
            </a:solidFill>
            <a:prstDash val="solid"/>
            <a:miter lim="800000"/>
            <a:headEnd type="none" w="sm" len="sm"/>
            <a:tailEnd type="none" w="sm" len="sm"/>
          </a:ln>
        </p:spPr>
      </p:cxnSp>
      <p:sp>
        <p:nvSpPr>
          <p:cNvPr id="16" name="Google Shape;811;p17"/>
          <p:cNvSpPr/>
          <p:nvPr/>
        </p:nvSpPr>
        <p:spPr>
          <a:xfrm>
            <a:off x="1872342" y="6042526"/>
            <a:ext cx="8496300" cy="469679"/>
          </a:xfrm>
          <a:prstGeom prst="rect">
            <a:avLst/>
          </a:prstGeom>
          <a:noFill/>
          <a:ln>
            <a:noFill/>
          </a:ln>
        </p:spPr>
        <p:txBody>
          <a:bodyPr spcFirstLastPara="1" wrap="square" lIns="0" tIns="0" rIns="0" bIns="0" anchor="b" anchorCtr="0">
            <a:noAutofit/>
          </a:bodyPr>
          <a:lstStyle/>
          <a:p>
            <a:pPr marL="108000" indent="-108000">
              <a:lnSpc>
                <a:spcPct val="110000"/>
              </a:lnSpc>
              <a:buClr>
                <a:srgbClr val="393A39"/>
              </a:buClr>
              <a:buSzPts val="700"/>
              <a:buFont typeface="Arial"/>
              <a:buChar char="※"/>
            </a:pPr>
            <a:r>
              <a:rPr kumimoji="0" lang="ja-JP" altLang="en-US" sz="900" kern="0" dirty="0">
                <a:solidFill>
                  <a:srgbClr val="393A39"/>
                </a:solidFill>
                <a:latin typeface="メイリオ" panose="020B0604030504040204" pitchFamily="50" charset="-128"/>
                <a:ea typeface="メイリオ" panose="020B0604030504040204" pitchFamily="50" charset="-128"/>
                <a:cs typeface="Arial"/>
                <a:sym typeface="Arial"/>
              </a:rPr>
              <a:t>番組・</a:t>
            </a:r>
            <a:r>
              <a:rPr kumimoji="0" lang="en-US" altLang="ja-JP" sz="900" kern="0" dirty="0">
                <a:solidFill>
                  <a:srgbClr val="393A39"/>
                </a:solidFill>
                <a:latin typeface="メイリオ" panose="020B0604030504040204" pitchFamily="50" charset="-128"/>
                <a:ea typeface="メイリオ" panose="020B0604030504040204" pitchFamily="50" charset="-128"/>
                <a:cs typeface="Arial"/>
                <a:sym typeface="Arial"/>
              </a:rPr>
              <a:t>CM</a:t>
            </a:r>
            <a:r>
              <a:rPr kumimoji="0" lang="ja-JP" altLang="en-US" sz="900" kern="0" dirty="0">
                <a:solidFill>
                  <a:srgbClr val="393A39"/>
                </a:solidFill>
                <a:latin typeface="メイリオ" panose="020B0604030504040204" pitchFamily="50" charset="-128"/>
                <a:ea typeface="メイリオ" panose="020B0604030504040204" pitchFamily="50" charset="-128"/>
                <a:cs typeface="Arial"/>
                <a:sym typeface="Arial"/>
              </a:rPr>
              <a:t>指定の場合には</a:t>
            </a:r>
            <a:r>
              <a:rPr kumimoji="0" lang="en-US" altLang="ja-JP" sz="900" b="1" kern="0" dirty="0">
                <a:solidFill>
                  <a:srgbClr val="9F5E92"/>
                </a:solidFill>
                <a:latin typeface="メイリオ" panose="020B0604030504040204" pitchFamily="50" charset="-128"/>
                <a:ea typeface="メイリオ" panose="020B0604030504040204" pitchFamily="50" charset="-128"/>
                <a:cs typeface="Arial"/>
                <a:sym typeface="Arial"/>
              </a:rPr>
              <a:t>7</a:t>
            </a:r>
            <a:r>
              <a:rPr kumimoji="0" lang="ja-JP" altLang="en-US" sz="900" b="1" kern="0" dirty="0">
                <a:solidFill>
                  <a:srgbClr val="9F5E92"/>
                </a:solidFill>
                <a:latin typeface="メイリオ" panose="020B0604030504040204" pitchFamily="50" charset="-128"/>
                <a:ea typeface="メイリオ" panose="020B0604030504040204" pitchFamily="50" charset="-128"/>
                <a:cs typeface="Arial"/>
                <a:sym typeface="Arial"/>
              </a:rPr>
              <a:t>営業日</a:t>
            </a:r>
            <a:r>
              <a:rPr kumimoji="0" lang="ja-JP" altLang="en-US" sz="900" kern="0" dirty="0">
                <a:solidFill>
                  <a:srgbClr val="393A39"/>
                </a:solidFill>
                <a:latin typeface="メイリオ" panose="020B0604030504040204" pitchFamily="50" charset="-128"/>
                <a:ea typeface="メイリオ" panose="020B0604030504040204" pitchFamily="50" charset="-128"/>
                <a:cs typeface="Arial"/>
                <a:sym typeface="Arial"/>
              </a:rPr>
              <a:t>ほどかかります。</a:t>
            </a:r>
            <a:endParaRPr kumimoji="0" sz="900" kern="0" dirty="0">
              <a:solidFill>
                <a:srgbClr val="393A39"/>
              </a:solidFill>
              <a:latin typeface="メイリオ" panose="020B0604030504040204" pitchFamily="50" charset="-128"/>
              <a:ea typeface="メイリオ" panose="020B0604030504040204" pitchFamily="50" charset="-128"/>
              <a:cs typeface="Arial"/>
              <a:sym typeface="Arial"/>
            </a:endParaRPr>
          </a:p>
          <a:p>
            <a:pPr marL="108000" indent="-108000">
              <a:lnSpc>
                <a:spcPct val="110000"/>
              </a:lnSpc>
              <a:buClr>
                <a:srgbClr val="393A39"/>
              </a:buClr>
              <a:buSzPts val="700"/>
              <a:buFont typeface="Arial"/>
              <a:buChar char="※"/>
            </a:pPr>
            <a:r>
              <a:rPr kumimoji="0" lang="ja-JP" altLang="en-US" sz="900" kern="0" dirty="0">
                <a:solidFill>
                  <a:srgbClr val="393A39"/>
                </a:solidFill>
                <a:latin typeface="メイリオ" panose="020B0604030504040204" pitchFamily="50" charset="-128"/>
                <a:ea typeface="メイリオ" panose="020B0604030504040204" pitchFamily="50" charset="-128"/>
                <a:cs typeface="Arial"/>
                <a:sym typeface="Arial"/>
              </a:rPr>
              <a:t>東名阪以外の</a:t>
            </a:r>
            <a:r>
              <a:rPr kumimoji="0" lang="en-US" altLang="ja-JP" sz="900" kern="0" dirty="0">
                <a:solidFill>
                  <a:srgbClr val="393A39"/>
                </a:solidFill>
                <a:latin typeface="メイリオ" panose="020B0604030504040204" pitchFamily="50" charset="-128"/>
                <a:ea typeface="メイリオ" panose="020B0604030504040204" pitchFamily="50" charset="-128"/>
                <a:cs typeface="Arial"/>
                <a:sym typeface="Arial"/>
              </a:rPr>
              <a:t>CM</a:t>
            </a:r>
            <a:r>
              <a:rPr kumimoji="0" lang="ja-JP" altLang="en-US" sz="900" kern="0" dirty="0">
                <a:solidFill>
                  <a:srgbClr val="393A39"/>
                </a:solidFill>
                <a:latin typeface="メイリオ" panose="020B0604030504040204" pitchFamily="50" charset="-128"/>
                <a:ea typeface="メイリオ" panose="020B0604030504040204" pitchFamily="50" charset="-128"/>
                <a:cs typeface="Arial"/>
                <a:sym typeface="Arial"/>
              </a:rPr>
              <a:t>指定される場合には、</a:t>
            </a:r>
            <a:r>
              <a:rPr kumimoji="0" lang="en-US" altLang="ja-JP" sz="900" kern="0" dirty="0">
                <a:solidFill>
                  <a:srgbClr val="393A39"/>
                </a:solidFill>
                <a:latin typeface="メイリオ" panose="020B0604030504040204" pitchFamily="50" charset="-128"/>
                <a:ea typeface="メイリオ" panose="020B0604030504040204" pitchFamily="50" charset="-128"/>
                <a:cs typeface="Arial"/>
                <a:sym typeface="Arial"/>
              </a:rPr>
              <a:t>CM</a:t>
            </a:r>
            <a:r>
              <a:rPr kumimoji="0" lang="ja-JP" altLang="en-US" sz="900" kern="0" dirty="0">
                <a:solidFill>
                  <a:srgbClr val="393A39"/>
                </a:solidFill>
                <a:latin typeface="メイリオ" panose="020B0604030504040204" pitchFamily="50" charset="-128"/>
                <a:ea typeface="メイリオ" panose="020B0604030504040204" pitchFamily="50" charset="-128"/>
                <a:cs typeface="Arial"/>
                <a:sym typeface="Arial"/>
              </a:rPr>
              <a:t>が放映された日時と放送局をご指定下さい。</a:t>
            </a:r>
            <a:endParaRPr kumimoji="0" sz="900" kern="0" dirty="0">
              <a:solidFill>
                <a:srgbClr val="393A39"/>
              </a:solidFill>
              <a:latin typeface="メイリオ" panose="020B0604030504040204" pitchFamily="50" charset="-128"/>
              <a:ea typeface="メイリオ" panose="020B0604030504040204" pitchFamily="50" charset="-128"/>
              <a:cs typeface="Arial"/>
              <a:sym typeface="Arial"/>
            </a:endParaRPr>
          </a:p>
          <a:p>
            <a:pPr marL="108000" indent="-108000">
              <a:lnSpc>
                <a:spcPct val="110000"/>
              </a:lnSpc>
              <a:buClr>
                <a:srgbClr val="393A39"/>
              </a:buClr>
              <a:buSzPts val="700"/>
              <a:buFont typeface="Arial"/>
              <a:buChar char="※"/>
            </a:pPr>
            <a:r>
              <a:rPr kumimoji="0" lang="en-US" altLang="ja-JP" sz="900" kern="0" dirty="0">
                <a:solidFill>
                  <a:srgbClr val="393A39"/>
                </a:solidFill>
                <a:latin typeface="メイリオ" panose="020B0604030504040204" pitchFamily="50" charset="-128"/>
                <a:ea typeface="メイリオ" panose="020B0604030504040204" pitchFamily="50" charset="-128"/>
                <a:cs typeface="Arial"/>
                <a:sym typeface="Arial"/>
              </a:rPr>
              <a:t>BS/CS</a:t>
            </a:r>
            <a:r>
              <a:rPr kumimoji="0" lang="ja-JP" altLang="en-US" sz="900" kern="0" dirty="0">
                <a:solidFill>
                  <a:srgbClr val="393A39"/>
                </a:solidFill>
                <a:latin typeface="メイリオ" panose="020B0604030504040204" pitchFamily="50" charset="-128"/>
                <a:ea typeface="メイリオ" panose="020B0604030504040204" pitchFamily="50" charset="-128"/>
                <a:cs typeface="Arial"/>
                <a:sym typeface="Arial"/>
              </a:rPr>
              <a:t>放送各局に関してはご相談ください。</a:t>
            </a:r>
            <a:endParaRPr kumimoji="0" kern="0" dirty="0">
              <a:solidFill>
                <a:srgbClr val="000000"/>
              </a:solidFill>
              <a:latin typeface="メイリオ" panose="020B0604030504040204" pitchFamily="50" charset="-128"/>
              <a:ea typeface="メイリオ" panose="020B0604030504040204" pitchFamily="50" charset="-128"/>
              <a:cs typeface="Arial"/>
              <a:sym typeface="Arial"/>
            </a:endParaRPr>
          </a:p>
        </p:txBody>
      </p:sp>
      <p:sp>
        <p:nvSpPr>
          <p:cNvPr id="17" name="Google Shape;812;p17"/>
          <p:cNvSpPr/>
          <p:nvPr/>
        </p:nvSpPr>
        <p:spPr>
          <a:xfrm>
            <a:off x="1884292" y="1924022"/>
            <a:ext cx="2160000" cy="360000"/>
          </a:xfrm>
          <a:prstGeom prst="roundRect">
            <a:avLst>
              <a:gd name="adj" fmla="val 50000"/>
            </a:avLst>
          </a:prstGeom>
          <a:solidFill>
            <a:srgbClr val="444547"/>
          </a:solidFill>
          <a:ln>
            <a:noFill/>
          </a:ln>
        </p:spPr>
        <p:txBody>
          <a:bodyPr spcFirstLastPara="1" wrap="square" lIns="36000" tIns="36000" rIns="0" bIns="36000" anchor="ctr" anchorCtr="0">
            <a:noAutofit/>
          </a:bodyPr>
          <a:lstStyle/>
          <a:p>
            <a:pPr marL="0" marR="0" lvl="0" indent="0" algn="ctr" defTabSz="914400" eaLnBrk="1" fontAlgn="auto" latinLnBrk="0" hangingPunct="1">
              <a:lnSpc>
                <a:spcPct val="120000"/>
              </a:lnSpc>
              <a:spcBef>
                <a:spcPts val="0"/>
              </a:spcBef>
              <a:spcAft>
                <a:spcPts val="0"/>
              </a:spcAft>
              <a:buClr>
                <a:srgbClr val="FFFFFF"/>
              </a:buClr>
              <a:buSzPts val="1100"/>
              <a:buFont typeface="Arial"/>
              <a:buNone/>
              <a:tabLst/>
              <a:defRPr/>
            </a:pPr>
            <a:r>
              <a:rPr kumimoji="0" lang="ja-JP" altLang="en-US" sz="1100" b="1" i="0" u="none" strike="noStrike" kern="0" cap="none" spc="0" normalizeH="0" baseline="0" noProof="0">
                <a:ln>
                  <a:noFill/>
                </a:ln>
                <a:solidFill>
                  <a:srgbClr val="FFFFFF"/>
                </a:solidFill>
                <a:effectLst/>
                <a:uLnTx/>
                <a:uFillTx/>
                <a:latin typeface="メイリオ" panose="020B0604030504040204" pitchFamily="50" charset="-128"/>
                <a:ea typeface="メイリオ" panose="020B0604030504040204" pitchFamily="50" charset="-128"/>
                <a:cs typeface="Arial"/>
                <a:sym typeface="Arial"/>
              </a:rPr>
              <a:t>番組・</a:t>
            </a:r>
            <a:r>
              <a:rPr kumimoji="0" lang="en-US" altLang="ja-JP" sz="1100" b="1" i="0" u="none" strike="noStrike" kern="0" cap="none" spc="0" normalizeH="0" baseline="0" noProof="0">
                <a:ln>
                  <a:noFill/>
                </a:ln>
                <a:solidFill>
                  <a:srgbClr val="FFFFFF"/>
                </a:solidFill>
                <a:effectLst/>
                <a:uLnTx/>
                <a:uFillTx/>
                <a:latin typeface="メイリオ" panose="020B0604030504040204" pitchFamily="50" charset="-128"/>
                <a:ea typeface="メイリオ" panose="020B0604030504040204" pitchFamily="50" charset="-128"/>
                <a:cs typeface="Arial"/>
                <a:sym typeface="Arial"/>
              </a:rPr>
              <a:t>CM</a:t>
            </a:r>
            <a:r>
              <a:rPr kumimoji="0" lang="ja-JP" altLang="en-US" sz="1100" b="1" i="0" u="none" strike="noStrike" kern="0" cap="none" spc="0" normalizeH="0" baseline="0" noProof="0">
                <a:ln>
                  <a:noFill/>
                </a:ln>
                <a:solidFill>
                  <a:srgbClr val="FFFFFF"/>
                </a:solidFill>
                <a:effectLst/>
                <a:uLnTx/>
                <a:uFillTx/>
                <a:latin typeface="メイリオ" panose="020B0604030504040204" pitchFamily="50" charset="-128"/>
                <a:ea typeface="メイリオ" panose="020B0604030504040204" pitchFamily="50" charset="-128"/>
                <a:cs typeface="Arial"/>
                <a:sym typeface="Arial"/>
              </a:rPr>
              <a:t>指定セグメント</a:t>
            </a:r>
            <a:endParaRPr kumimoji="0" sz="14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Arial"/>
              <a:sym typeface="Arial"/>
            </a:endParaRPr>
          </a:p>
        </p:txBody>
      </p:sp>
      <p:sp>
        <p:nvSpPr>
          <p:cNvPr id="18" name="Google Shape;813;p17"/>
          <p:cNvSpPr/>
          <p:nvPr/>
        </p:nvSpPr>
        <p:spPr>
          <a:xfrm>
            <a:off x="4599249" y="1924022"/>
            <a:ext cx="5769393" cy="360000"/>
          </a:xfrm>
          <a:prstGeom prst="roundRect">
            <a:avLst>
              <a:gd name="adj" fmla="val 50000"/>
            </a:avLst>
          </a:prstGeom>
          <a:solidFill>
            <a:srgbClr val="444547"/>
          </a:solidFill>
          <a:ln>
            <a:noFill/>
          </a:ln>
        </p:spPr>
        <p:txBody>
          <a:bodyPr spcFirstLastPara="1" wrap="square" lIns="36000" tIns="36000" rIns="0" bIns="36000" anchor="ctr" anchorCtr="0">
            <a:noAutofit/>
          </a:bodyPr>
          <a:lstStyle/>
          <a:p>
            <a:pPr marL="0" marR="0" lvl="0" indent="0" algn="ctr" defTabSz="914400" eaLnBrk="1" fontAlgn="auto" latinLnBrk="0" hangingPunct="1">
              <a:lnSpc>
                <a:spcPct val="120000"/>
              </a:lnSpc>
              <a:spcBef>
                <a:spcPts val="0"/>
              </a:spcBef>
              <a:spcAft>
                <a:spcPts val="0"/>
              </a:spcAft>
              <a:buClr>
                <a:srgbClr val="FFFFFF"/>
              </a:buClr>
              <a:buSzPts val="1100"/>
              <a:buFont typeface="Arial"/>
              <a:buNone/>
              <a:tabLst/>
              <a:defRPr/>
            </a:pPr>
            <a:r>
              <a:rPr kumimoji="0" lang="ja-JP" altLang="en-US" sz="1100" b="1" i="0" u="none" strike="noStrike" kern="0" cap="none" spc="0" normalizeH="0" baseline="0" noProof="0">
                <a:ln>
                  <a:noFill/>
                </a:ln>
                <a:solidFill>
                  <a:srgbClr val="FFFFFF"/>
                </a:solidFill>
                <a:effectLst/>
                <a:uLnTx/>
                <a:uFillTx/>
                <a:latin typeface="メイリオ" panose="020B0604030504040204" pitchFamily="50" charset="-128"/>
                <a:ea typeface="メイリオ" panose="020B0604030504040204" pitchFamily="50" charset="-128"/>
                <a:cs typeface="Arial"/>
                <a:sym typeface="Arial"/>
              </a:rPr>
              <a:t>テレビ番組セグメント</a:t>
            </a:r>
            <a:endParaRPr kumimoji="0" sz="14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Arial"/>
              <a:sym typeface="Arial"/>
            </a:endParaRPr>
          </a:p>
        </p:txBody>
      </p:sp>
      <p:graphicFrame>
        <p:nvGraphicFramePr>
          <p:cNvPr id="19" name="Google Shape;814;p17"/>
          <p:cNvGraphicFramePr/>
          <p:nvPr>
            <p:extLst>
              <p:ext uri="{D42A27DB-BD31-4B8C-83A1-F6EECF244321}">
                <p14:modId xmlns:p14="http://schemas.microsoft.com/office/powerpoint/2010/main" val="2928016218"/>
              </p:ext>
            </p:extLst>
          </p:nvPr>
        </p:nvGraphicFramePr>
        <p:xfrm>
          <a:off x="1956292" y="4088317"/>
          <a:ext cx="2016000" cy="1440000"/>
        </p:xfrm>
        <a:graphic>
          <a:graphicData uri="http://schemas.openxmlformats.org/drawingml/2006/table">
            <a:tbl>
              <a:tblPr>
                <a:noFill/>
              </a:tblPr>
              <a:tblGrid>
                <a:gridCol w="2016000">
                  <a:extLst>
                    <a:ext uri="{9D8B030D-6E8A-4147-A177-3AD203B41FA5}">
                      <a16:colId xmlns:a16="http://schemas.microsoft.com/office/drawing/2014/main" val="20000"/>
                    </a:ext>
                  </a:extLst>
                </a:gridCol>
              </a:tblGrid>
              <a:tr h="288000">
                <a:tc>
                  <a:txBody>
                    <a:bodyPr/>
                    <a:lstStyle>
                      <a:lvl1pPr marL="0" algn="l" defTabSz="914400" rtl="0" eaLnBrk="1" latinLnBrk="0" hangingPunct="1">
                        <a:defRPr kumimoji="1" sz="1800" kern="1200">
                          <a:solidFill>
                            <a:schemeClr val="tx1"/>
                          </a:solidFill>
                          <a:latin typeface="Arial"/>
                        </a:defRPr>
                      </a:lvl1pPr>
                      <a:lvl2pPr marL="457200" algn="l" defTabSz="914400" rtl="0" eaLnBrk="1" latinLnBrk="0" hangingPunct="1">
                        <a:defRPr kumimoji="1" sz="1800" kern="1200">
                          <a:solidFill>
                            <a:schemeClr val="tx1"/>
                          </a:solidFill>
                          <a:latin typeface="Arial"/>
                        </a:defRPr>
                      </a:lvl2pPr>
                      <a:lvl3pPr marL="914400" algn="l" defTabSz="914400" rtl="0" eaLnBrk="1" latinLnBrk="0" hangingPunct="1">
                        <a:defRPr kumimoji="1" sz="1800" kern="1200">
                          <a:solidFill>
                            <a:schemeClr val="tx1"/>
                          </a:solidFill>
                          <a:latin typeface="Arial"/>
                        </a:defRPr>
                      </a:lvl3pPr>
                      <a:lvl4pPr marL="1371600" algn="l" defTabSz="914400" rtl="0" eaLnBrk="1" latinLnBrk="0" hangingPunct="1">
                        <a:defRPr kumimoji="1" sz="1800" kern="1200">
                          <a:solidFill>
                            <a:schemeClr val="tx1"/>
                          </a:solidFill>
                          <a:latin typeface="Arial"/>
                        </a:defRPr>
                      </a:lvl4pPr>
                      <a:lvl5pPr marL="1828800" algn="l" defTabSz="914400" rtl="0" eaLnBrk="1" latinLnBrk="0" hangingPunct="1">
                        <a:defRPr kumimoji="1" sz="1800" kern="1200">
                          <a:solidFill>
                            <a:schemeClr val="tx1"/>
                          </a:solidFill>
                          <a:latin typeface="Arial"/>
                        </a:defRPr>
                      </a:lvl5pPr>
                      <a:lvl6pPr marL="2286000" algn="l" defTabSz="914400" rtl="0" eaLnBrk="1" latinLnBrk="0" hangingPunct="1">
                        <a:defRPr kumimoji="1" sz="1800" kern="1200">
                          <a:solidFill>
                            <a:schemeClr val="tx1"/>
                          </a:solidFill>
                          <a:latin typeface="Arial"/>
                        </a:defRPr>
                      </a:lvl6pPr>
                      <a:lvl7pPr marL="2743200" algn="l" defTabSz="914400" rtl="0" eaLnBrk="1" latinLnBrk="0" hangingPunct="1">
                        <a:defRPr kumimoji="1" sz="1800" kern="1200">
                          <a:solidFill>
                            <a:schemeClr val="tx1"/>
                          </a:solidFill>
                          <a:latin typeface="Arial"/>
                        </a:defRPr>
                      </a:lvl7pPr>
                      <a:lvl8pPr marL="3200400" algn="l" defTabSz="914400" rtl="0" eaLnBrk="1" latinLnBrk="0" hangingPunct="1">
                        <a:defRPr kumimoji="1" sz="1800" kern="1200">
                          <a:solidFill>
                            <a:schemeClr val="tx1"/>
                          </a:solidFill>
                          <a:latin typeface="Arial"/>
                        </a:defRPr>
                      </a:lvl8pPr>
                      <a:lvl9pPr marL="3657600" algn="l" defTabSz="914400" rtl="0" eaLnBrk="1" latinLnBrk="0" hangingPunct="1">
                        <a:defRPr kumimoji="1" sz="1800" kern="1200">
                          <a:solidFill>
                            <a:schemeClr val="tx1"/>
                          </a:solidFill>
                          <a:latin typeface="Arial"/>
                        </a:defRPr>
                      </a:lvl9pPr>
                    </a:lstStyle>
                    <a:p>
                      <a:pPr marL="0" marR="0" lvl="0" indent="0" algn="ctr" rtl="0">
                        <a:spcBef>
                          <a:spcPts val="0"/>
                        </a:spcBef>
                        <a:spcAft>
                          <a:spcPts val="0"/>
                        </a:spcAft>
                        <a:buNone/>
                      </a:pPr>
                      <a:r>
                        <a:rPr lang="ja-JP" sz="1050" b="1" i="0" u="none" strike="noStrike" cap="none" dirty="0">
                          <a:solidFill>
                            <a:srgbClr val="A86D9C"/>
                          </a:solidFill>
                          <a:latin typeface="メイリオ" panose="020B0604030504040204" pitchFamily="50" charset="-128"/>
                          <a:ea typeface="メイリオ" panose="020B0604030504040204" pitchFamily="50" charset="-128"/>
                          <a:cs typeface="Arial"/>
                          <a:sym typeface="Arial"/>
                        </a:rPr>
                        <a:t>テレビ番組</a:t>
                      </a:r>
                      <a:endParaRPr dirty="0">
                        <a:solidFill>
                          <a:srgbClr val="A86D9C"/>
                        </a:solidFill>
                        <a:latin typeface="メイリオ" panose="020B0604030504040204" pitchFamily="50" charset="-128"/>
                        <a:ea typeface="メイリオ" panose="020B0604030504040204" pitchFamily="50" charset="-128"/>
                      </a:endParaRPr>
                    </a:p>
                  </a:txBody>
                  <a:tcPr marL="7625"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10000"/>
                  </a:ext>
                </a:extLst>
              </a:tr>
              <a:tr h="288000">
                <a:tc>
                  <a:txBody>
                    <a:bodyPr/>
                    <a:lstStyle>
                      <a:lvl1pPr marL="0" algn="l" defTabSz="914400" rtl="0" eaLnBrk="1" latinLnBrk="0" hangingPunct="1">
                        <a:defRPr kumimoji="1" sz="1800" kern="1200">
                          <a:solidFill>
                            <a:schemeClr val="tx1"/>
                          </a:solidFill>
                          <a:latin typeface="Arial"/>
                        </a:defRPr>
                      </a:lvl1pPr>
                      <a:lvl2pPr marL="457200" algn="l" defTabSz="914400" rtl="0" eaLnBrk="1" latinLnBrk="0" hangingPunct="1">
                        <a:defRPr kumimoji="1" sz="1800" kern="1200">
                          <a:solidFill>
                            <a:schemeClr val="tx1"/>
                          </a:solidFill>
                          <a:latin typeface="Arial"/>
                        </a:defRPr>
                      </a:lvl2pPr>
                      <a:lvl3pPr marL="914400" algn="l" defTabSz="914400" rtl="0" eaLnBrk="1" latinLnBrk="0" hangingPunct="1">
                        <a:defRPr kumimoji="1" sz="1800" kern="1200">
                          <a:solidFill>
                            <a:schemeClr val="tx1"/>
                          </a:solidFill>
                          <a:latin typeface="Arial"/>
                        </a:defRPr>
                      </a:lvl3pPr>
                      <a:lvl4pPr marL="1371600" algn="l" defTabSz="914400" rtl="0" eaLnBrk="1" latinLnBrk="0" hangingPunct="1">
                        <a:defRPr kumimoji="1" sz="1800" kern="1200">
                          <a:solidFill>
                            <a:schemeClr val="tx1"/>
                          </a:solidFill>
                          <a:latin typeface="Arial"/>
                        </a:defRPr>
                      </a:lvl4pPr>
                      <a:lvl5pPr marL="1828800" algn="l" defTabSz="914400" rtl="0" eaLnBrk="1" latinLnBrk="0" hangingPunct="1">
                        <a:defRPr kumimoji="1" sz="1800" kern="1200">
                          <a:solidFill>
                            <a:schemeClr val="tx1"/>
                          </a:solidFill>
                          <a:latin typeface="Arial"/>
                        </a:defRPr>
                      </a:lvl5pPr>
                      <a:lvl6pPr marL="2286000" algn="l" defTabSz="914400" rtl="0" eaLnBrk="1" latinLnBrk="0" hangingPunct="1">
                        <a:defRPr kumimoji="1" sz="1800" kern="1200">
                          <a:solidFill>
                            <a:schemeClr val="tx1"/>
                          </a:solidFill>
                          <a:latin typeface="Arial"/>
                        </a:defRPr>
                      </a:lvl6pPr>
                      <a:lvl7pPr marL="2743200" algn="l" defTabSz="914400" rtl="0" eaLnBrk="1" latinLnBrk="0" hangingPunct="1">
                        <a:defRPr kumimoji="1" sz="1800" kern="1200">
                          <a:solidFill>
                            <a:schemeClr val="tx1"/>
                          </a:solidFill>
                          <a:latin typeface="Arial"/>
                        </a:defRPr>
                      </a:lvl7pPr>
                      <a:lvl8pPr marL="3200400" algn="l" defTabSz="914400" rtl="0" eaLnBrk="1" latinLnBrk="0" hangingPunct="1">
                        <a:defRPr kumimoji="1" sz="1800" kern="1200">
                          <a:solidFill>
                            <a:schemeClr val="tx1"/>
                          </a:solidFill>
                          <a:latin typeface="Arial"/>
                        </a:defRPr>
                      </a:lvl8pPr>
                      <a:lvl9pPr marL="3657600" algn="l" defTabSz="914400" rtl="0" eaLnBrk="1" latinLnBrk="0" hangingPunct="1">
                        <a:defRPr kumimoji="1" sz="1800" kern="1200">
                          <a:solidFill>
                            <a:schemeClr val="tx1"/>
                          </a:solidFill>
                          <a:latin typeface="Arial"/>
                        </a:defRPr>
                      </a:lvl9pPr>
                    </a:lstStyle>
                    <a:p>
                      <a:pPr marL="108000" marR="0" lvl="0" indent="-108000" algn="l" rtl="0">
                        <a:spcBef>
                          <a:spcPts val="0"/>
                        </a:spcBef>
                        <a:spcAft>
                          <a:spcPts val="0"/>
                        </a:spcAft>
                        <a:buClr>
                          <a:srgbClr val="000000"/>
                        </a:buClr>
                        <a:buSzPts val="1050"/>
                        <a:buFont typeface="Arial"/>
                        <a:buChar char="•"/>
                      </a:pPr>
                      <a:r>
                        <a:rPr lang="ja-JP" sz="1050" b="1" i="0" u="none" strike="noStrike" cap="none">
                          <a:solidFill>
                            <a:srgbClr val="000000"/>
                          </a:solidFill>
                          <a:latin typeface="メイリオ" panose="020B0604030504040204" pitchFamily="50" charset="-128"/>
                          <a:ea typeface="メイリオ" panose="020B0604030504040204" pitchFamily="50" charset="-128"/>
                          <a:cs typeface="Arial"/>
                          <a:sym typeface="Arial"/>
                        </a:rPr>
                        <a:t>テレビ番組名</a:t>
                      </a:r>
                      <a:endParaRPr>
                        <a:latin typeface="メイリオ" panose="020B0604030504040204" pitchFamily="50" charset="-128"/>
                        <a:ea typeface="メイリオ" panose="020B0604030504040204" pitchFamily="50" charset="-128"/>
                      </a:endParaRPr>
                    </a:p>
                  </a:txBody>
                  <a:tcPr marL="72000"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88000">
                <a:tc>
                  <a:txBody>
                    <a:bodyPr/>
                    <a:lstStyle>
                      <a:lvl1pPr marL="0" algn="l" defTabSz="914400" rtl="0" eaLnBrk="1" latinLnBrk="0" hangingPunct="1">
                        <a:defRPr kumimoji="1" sz="1800" kern="1200">
                          <a:solidFill>
                            <a:schemeClr val="tx1"/>
                          </a:solidFill>
                          <a:latin typeface="Arial"/>
                        </a:defRPr>
                      </a:lvl1pPr>
                      <a:lvl2pPr marL="457200" algn="l" defTabSz="914400" rtl="0" eaLnBrk="1" latinLnBrk="0" hangingPunct="1">
                        <a:defRPr kumimoji="1" sz="1800" kern="1200">
                          <a:solidFill>
                            <a:schemeClr val="tx1"/>
                          </a:solidFill>
                          <a:latin typeface="Arial"/>
                        </a:defRPr>
                      </a:lvl2pPr>
                      <a:lvl3pPr marL="914400" algn="l" defTabSz="914400" rtl="0" eaLnBrk="1" latinLnBrk="0" hangingPunct="1">
                        <a:defRPr kumimoji="1" sz="1800" kern="1200">
                          <a:solidFill>
                            <a:schemeClr val="tx1"/>
                          </a:solidFill>
                          <a:latin typeface="Arial"/>
                        </a:defRPr>
                      </a:lvl3pPr>
                      <a:lvl4pPr marL="1371600" algn="l" defTabSz="914400" rtl="0" eaLnBrk="1" latinLnBrk="0" hangingPunct="1">
                        <a:defRPr kumimoji="1" sz="1800" kern="1200">
                          <a:solidFill>
                            <a:schemeClr val="tx1"/>
                          </a:solidFill>
                          <a:latin typeface="Arial"/>
                        </a:defRPr>
                      </a:lvl4pPr>
                      <a:lvl5pPr marL="1828800" algn="l" defTabSz="914400" rtl="0" eaLnBrk="1" latinLnBrk="0" hangingPunct="1">
                        <a:defRPr kumimoji="1" sz="1800" kern="1200">
                          <a:solidFill>
                            <a:schemeClr val="tx1"/>
                          </a:solidFill>
                          <a:latin typeface="Arial"/>
                        </a:defRPr>
                      </a:lvl5pPr>
                      <a:lvl6pPr marL="2286000" algn="l" defTabSz="914400" rtl="0" eaLnBrk="1" latinLnBrk="0" hangingPunct="1">
                        <a:defRPr kumimoji="1" sz="1800" kern="1200">
                          <a:solidFill>
                            <a:schemeClr val="tx1"/>
                          </a:solidFill>
                          <a:latin typeface="Arial"/>
                        </a:defRPr>
                      </a:lvl6pPr>
                      <a:lvl7pPr marL="2743200" algn="l" defTabSz="914400" rtl="0" eaLnBrk="1" latinLnBrk="0" hangingPunct="1">
                        <a:defRPr kumimoji="1" sz="1800" kern="1200">
                          <a:solidFill>
                            <a:schemeClr val="tx1"/>
                          </a:solidFill>
                          <a:latin typeface="Arial"/>
                        </a:defRPr>
                      </a:lvl7pPr>
                      <a:lvl8pPr marL="3200400" algn="l" defTabSz="914400" rtl="0" eaLnBrk="1" latinLnBrk="0" hangingPunct="1">
                        <a:defRPr kumimoji="1" sz="1800" kern="1200">
                          <a:solidFill>
                            <a:schemeClr val="tx1"/>
                          </a:solidFill>
                          <a:latin typeface="Arial"/>
                        </a:defRPr>
                      </a:lvl8pPr>
                      <a:lvl9pPr marL="3657600" algn="l" defTabSz="914400" rtl="0" eaLnBrk="1" latinLnBrk="0" hangingPunct="1">
                        <a:defRPr kumimoji="1" sz="1800" kern="1200">
                          <a:solidFill>
                            <a:schemeClr val="tx1"/>
                          </a:solidFill>
                          <a:latin typeface="Arial"/>
                        </a:defRPr>
                      </a:lvl9pPr>
                    </a:lstStyle>
                    <a:p>
                      <a:pPr marL="108000" marR="0" lvl="0" indent="-108000" algn="l" rtl="0">
                        <a:spcBef>
                          <a:spcPts val="0"/>
                        </a:spcBef>
                        <a:spcAft>
                          <a:spcPts val="0"/>
                        </a:spcAft>
                        <a:buClr>
                          <a:srgbClr val="000000"/>
                        </a:buClr>
                        <a:buSzPts val="1050"/>
                        <a:buFont typeface="Arial"/>
                        <a:buChar char="•"/>
                      </a:pPr>
                      <a:r>
                        <a:rPr lang="ja-JP" sz="1050" b="1" i="0" u="none" strike="noStrike" cap="none">
                          <a:solidFill>
                            <a:srgbClr val="000000"/>
                          </a:solidFill>
                          <a:latin typeface="メイリオ" panose="020B0604030504040204" pitchFamily="50" charset="-128"/>
                          <a:ea typeface="メイリオ" panose="020B0604030504040204" pitchFamily="50" charset="-128"/>
                          <a:cs typeface="Arial"/>
                          <a:sym typeface="Arial"/>
                        </a:rPr>
                        <a:t>放送局</a:t>
                      </a:r>
                      <a:endParaRPr>
                        <a:latin typeface="メイリオ" panose="020B0604030504040204" pitchFamily="50" charset="-128"/>
                        <a:ea typeface="メイリオ" panose="020B0604030504040204" pitchFamily="50" charset="-128"/>
                      </a:endParaRPr>
                    </a:p>
                  </a:txBody>
                  <a:tcPr marL="72000"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88000">
                <a:tc>
                  <a:txBody>
                    <a:bodyPr/>
                    <a:lstStyle>
                      <a:lvl1pPr marL="0" algn="l" defTabSz="914400" rtl="0" eaLnBrk="1" latinLnBrk="0" hangingPunct="1">
                        <a:defRPr kumimoji="1" sz="1800" kern="1200">
                          <a:solidFill>
                            <a:schemeClr val="tx1"/>
                          </a:solidFill>
                          <a:latin typeface="Arial"/>
                        </a:defRPr>
                      </a:lvl1pPr>
                      <a:lvl2pPr marL="457200" algn="l" defTabSz="914400" rtl="0" eaLnBrk="1" latinLnBrk="0" hangingPunct="1">
                        <a:defRPr kumimoji="1" sz="1800" kern="1200">
                          <a:solidFill>
                            <a:schemeClr val="tx1"/>
                          </a:solidFill>
                          <a:latin typeface="Arial"/>
                        </a:defRPr>
                      </a:lvl2pPr>
                      <a:lvl3pPr marL="914400" algn="l" defTabSz="914400" rtl="0" eaLnBrk="1" latinLnBrk="0" hangingPunct="1">
                        <a:defRPr kumimoji="1" sz="1800" kern="1200">
                          <a:solidFill>
                            <a:schemeClr val="tx1"/>
                          </a:solidFill>
                          <a:latin typeface="Arial"/>
                        </a:defRPr>
                      </a:lvl3pPr>
                      <a:lvl4pPr marL="1371600" algn="l" defTabSz="914400" rtl="0" eaLnBrk="1" latinLnBrk="0" hangingPunct="1">
                        <a:defRPr kumimoji="1" sz="1800" kern="1200">
                          <a:solidFill>
                            <a:schemeClr val="tx1"/>
                          </a:solidFill>
                          <a:latin typeface="Arial"/>
                        </a:defRPr>
                      </a:lvl4pPr>
                      <a:lvl5pPr marL="1828800" algn="l" defTabSz="914400" rtl="0" eaLnBrk="1" latinLnBrk="0" hangingPunct="1">
                        <a:defRPr kumimoji="1" sz="1800" kern="1200">
                          <a:solidFill>
                            <a:schemeClr val="tx1"/>
                          </a:solidFill>
                          <a:latin typeface="Arial"/>
                        </a:defRPr>
                      </a:lvl5pPr>
                      <a:lvl6pPr marL="2286000" algn="l" defTabSz="914400" rtl="0" eaLnBrk="1" latinLnBrk="0" hangingPunct="1">
                        <a:defRPr kumimoji="1" sz="1800" kern="1200">
                          <a:solidFill>
                            <a:schemeClr val="tx1"/>
                          </a:solidFill>
                          <a:latin typeface="Arial"/>
                        </a:defRPr>
                      </a:lvl6pPr>
                      <a:lvl7pPr marL="2743200" algn="l" defTabSz="914400" rtl="0" eaLnBrk="1" latinLnBrk="0" hangingPunct="1">
                        <a:defRPr kumimoji="1" sz="1800" kern="1200">
                          <a:solidFill>
                            <a:schemeClr val="tx1"/>
                          </a:solidFill>
                          <a:latin typeface="Arial"/>
                        </a:defRPr>
                      </a:lvl7pPr>
                      <a:lvl8pPr marL="3200400" algn="l" defTabSz="914400" rtl="0" eaLnBrk="1" latinLnBrk="0" hangingPunct="1">
                        <a:defRPr kumimoji="1" sz="1800" kern="1200">
                          <a:solidFill>
                            <a:schemeClr val="tx1"/>
                          </a:solidFill>
                          <a:latin typeface="Arial"/>
                        </a:defRPr>
                      </a:lvl8pPr>
                      <a:lvl9pPr marL="3657600" algn="l" defTabSz="914400" rtl="0" eaLnBrk="1" latinLnBrk="0" hangingPunct="1">
                        <a:defRPr kumimoji="1" sz="1800" kern="1200">
                          <a:solidFill>
                            <a:schemeClr val="tx1"/>
                          </a:solidFill>
                          <a:latin typeface="Arial"/>
                        </a:defRPr>
                      </a:lvl9pPr>
                    </a:lstStyle>
                    <a:p>
                      <a:pPr marL="108000" marR="0" lvl="0" indent="-108000" algn="l" rtl="0">
                        <a:spcBef>
                          <a:spcPts val="0"/>
                        </a:spcBef>
                        <a:spcAft>
                          <a:spcPts val="0"/>
                        </a:spcAft>
                        <a:buClr>
                          <a:srgbClr val="000000"/>
                        </a:buClr>
                        <a:buSzPts val="1050"/>
                        <a:buFont typeface="Arial"/>
                        <a:buChar char="•"/>
                      </a:pPr>
                      <a:r>
                        <a:rPr lang="ja-JP" sz="1050" b="1" i="0" u="none" strike="noStrike" cap="none">
                          <a:solidFill>
                            <a:srgbClr val="000000"/>
                          </a:solidFill>
                          <a:latin typeface="メイリオ" panose="020B0604030504040204" pitchFamily="50" charset="-128"/>
                          <a:ea typeface="メイリオ" panose="020B0604030504040204" pitchFamily="50" charset="-128"/>
                          <a:cs typeface="Arial"/>
                          <a:sym typeface="Arial"/>
                        </a:rPr>
                        <a:t>期間</a:t>
                      </a:r>
                      <a:endParaRPr>
                        <a:latin typeface="メイリオ" panose="020B0604030504040204" pitchFamily="50" charset="-128"/>
                        <a:ea typeface="メイリオ" panose="020B0604030504040204" pitchFamily="50" charset="-128"/>
                      </a:endParaRPr>
                    </a:p>
                  </a:txBody>
                  <a:tcPr marL="72000"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88000">
                <a:tc>
                  <a:txBody>
                    <a:bodyPr/>
                    <a:lstStyle>
                      <a:lvl1pPr marL="0" algn="l" defTabSz="914400" rtl="0" eaLnBrk="1" latinLnBrk="0" hangingPunct="1">
                        <a:defRPr kumimoji="1" sz="1800" kern="1200">
                          <a:solidFill>
                            <a:schemeClr val="tx1"/>
                          </a:solidFill>
                          <a:latin typeface="Arial"/>
                        </a:defRPr>
                      </a:lvl1pPr>
                      <a:lvl2pPr marL="457200" algn="l" defTabSz="914400" rtl="0" eaLnBrk="1" latinLnBrk="0" hangingPunct="1">
                        <a:defRPr kumimoji="1" sz="1800" kern="1200">
                          <a:solidFill>
                            <a:schemeClr val="tx1"/>
                          </a:solidFill>
                          <a:latin typeface="Arial"/>
                        </a:defRPr>
                      </a:lvl2pPr>
                      <a:lvl3pPr marL="914400" algn="l" defTabSz="914400" rtl="0" eaLnBrk="1" latinLnBrk="0" hangingPunct="1">
                        <a:defRPr kumimoji="1" sz="1800" kern="1200">
                          <a:solidFill>
                            <a:schemeClr val="tx1"/>
                          </a:solidFill>
                          <a:latin typeface="Arial"/>
                        </a:defRPr>
                      </a:lvl3pPr>
                      <a:lvl4pPr marL="1371600" algn="l" defTabSz="914400" rtl="0" eaLnBrk="1" latinLnBrk="0" hangingPunct="1">
                        <a:defRPr kumimoji="1" sz="1800" kern="1200">
                          <a:solidFill>
                            <a:schemeClr val="tx1"/>
                          </a:solidFill>
                          <a:latin typeface="Arial"/>
                        </a:defRPr>
                      </a:lvl4pPr>
                      <a:lvl5pPr marL="1828800" algn="l" defTabSz="914400" rtl="0" eaLnBrk="1" latinLnBrk="0" hangingPunct="1">
                        <a:defRPr kumimoji="1" sz="1800" kern="1200">
                          <a:solidFill>
                            <a:schemeClr val="tx1"/>
                          </a:solidFill>
                          <a:latin typeface="Arial"/>
                        </a:defRPr>
                      </a:lvl5pPr>
                      <a:lvl6pPr marL="2286000" algn="l" defTabSz="914400" rtl="0" eaLnBrk="1" latinLnBrk="0" hangingPunct="1">
                        <a:defRPr kumimoji="1" sz="1800" kern="1200">
                          <a:solidFill>
                            <a:schemeClr val="tx1"/>
                          </a:solidFill>
                          <a:latin typeface="Arial"/>
                        </a:defRPr>
                      </a:lvl6pPr>
                      <a:lvl7pPr marL="2743200" algn="l" defTabSz="914400" rtl="0" eaLnBrk="1" latinLnBrk="0" hangingPunct="1">
                        <a:defRPr kumimoji="1" sz="1800" kern="1200">
                          <a:solidFill>
                            <a:schemeClr val="tx1"/>
                          </a:solidFill>
                          <a:latin typeface="Arial"/>
                        </a:defRPr>
                      </a:lvl7pPr>
                      <a:lvl8pPr marL="3200400" algn="l" defTabSz="914400" rtl="0" eaLnBrk="1" latinLnBrk="0" hangingPunct="1">
                        <a:defRPr kumimoji="1" sz="1800" kern="1200">
                          <a:solidFill>
                            <a:schemeClr val="tx1"/>
                          </a:solidFill>
                          <a:latin typeface="Arial"/>
                        </a:defRPr>
                      </a:lvl8pPr>
                      <a:lvl9pPr marL="3657600" algn="l" defTabSz="914400" rtl="0" eaLnBrk="1" latinLnBrk="0" hangingPunct="1">
                        <a:defRPr kumimoji="1" sz="1800" kern="1200">
                          <a:solidFill>
                            <a:schemeClr val="tx1"/>
                          </a:solidFill>
                          <a:latin typeface="Arial"/>
                        </a:defRPr>
                      </a:lvl9pPr>
                    </a:lstStyle>
                    <a:p>
                      <a:pPr marL="108000" marR="0" lvl="0" indent="-108000" algn="l" rtl="0">
                        <a:spcBef>
                          <a:spcPts val="0"/>
                        </a:spcBef>
                        <a:spcAft>
                          <a:spcPts val="0"/>
                        </a:spcAft>
                        <a:buClr>
                          <a:srgbClr val="000000"/>
                        </a:buClr>
                        <a:buSzPts val="1050"/>
                        <a:buFont typeface="Arial"/>
                        <a:buChar char="•"/>
                      </a:pPr>
                      <a:r>
                        <a:rPr lang="ja-JP" sz="1050" b="1" i="0" u="none" strike="noStrike" cap="none" dirty="0">
                          <a:solidFill>
                            <a:srgbClr val="000000"/>
                          </a:solidFill>
                          <a:latin typeface="メイリオ" panose="020B0604030504040204" pitchFamily="50" charset="-128"/>
                          <a:ea typeface="メイリオ" panose="020B0604030504040204" pitchFamily="50" charset="-128"/>
                          <a:cs typeface="Arial"/>
                          <a:sym typeface="Arial"/>
                        </a:rPr>
                        <a:t>視聴定義</a:t>
                      </a:r>
                      <a:endParaRPr dirty="0">
                        <a:latin typeface="メイリオ" panose="020B0604030504040204" pitchFamily="50" charset="-128"/>
                        <a:ea typeface="メイリオ" panose="020B0604030504040204" pitchFamily="50" charset="-128"/>
                      </a:endParaRPr>
                    </a:p>
                  </a:txBody>
                  <a:tcPr marL="72000"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graphicFrame>
        <p:nvGraphicFramePr>
          <p:cNvPr id="20" name="Google Shape;815;p17"/>
          <p:cNvGraphicFramePr/>
          <p:nvPr>
            <p:extLst>
              <p:ext uri="{D42A27DB-BD31-4B8C-83A1-F6EECF244321}">
                <p14:modId xmlns:p14="http://schemas.microsoft.com/office/powerpoint/2010/main" val="2932940954"/>
              </p:ext>
            </p:extLst>
          </p:nvPr>
        </p:nvGraphicFramePr>
        <p:xfrm>
          <a:off x="1956292" y="2534408"/>
          <a:ext cx="2016000" cy="1332000"/>
        </p:xfrm>
        <a:graphic>
          <a:graphicData uri="http://schemas.openxmlformats.org/drawingml/2006/table">
            <a:tbl>
              <a:tblPr>
                <a:noFill/>
              </a:tblPr>
              <a:tblGrid>
                <a:gridCol w="2016000">
                  <a:extLst>
                    <a:ext uri="{9D8B030D-6E8A-4147-A177-3AD203B41FA5}">
                      <a16:colId xmlns:a16="http://schemas.microsoft.com/office/drawing/2014/main" val="20000"/>
                    </a:ext>
                  </a:extLst>
                </a:gridCol>
              </a:tblGrid>
              <a:tr h="288000">
                <a:tc>
                  <a:txBody>
                    <a:bodyPr/>
                    <a:lstStyle>
                      <a:lvl1pPr marL="0" algn="l" defTabSz="914400" rtl="0" eaLnBrk="1" latinLnBrk="0" hangingPunct="1">
                        <a:defRPr kumimoji="1" sz="1800" kern="1200">
                          <a:solidFill>
                            <a:schemeClr val="tx1"/>
                          </a:solidFill>
                          <a:latin typeface="Arial"/>
                        </a:defRPr>
                      </a:lvl1pPr>
                      <a:lvl2pPr marL="457200" algn="l" defTabSz="914400" rtl="0" eaLnBrk="1" latinLnBrk="0" hangingPunct="1">
                        <a:defRPr kumimoji="1" sz="1800" kern="1200">
                          <a:solidFill>
                            <a:schemeClr val="tx1"/>
                          </a:solidFill>
                          <a:latin typeface="Arial"/>
                        </a:defRPr>
                      </a:lvl2pPr>
                      <a:lvl3pPr marL="914400" algn="l" defTabSz="914400" rtl="0" eaLnBrk="1" latinLnBrk="0" hangingPunct="1">
                        <a:defRPr kumimoji="1" sz="1800" kern="1200">
                          <a:solidFill>
                            <a:schemeClr val="tx1"/>
                          </a:solidFill>
                          <a:latin typeface="Arial"/>
                        </a:defRPr>
                      </a:lvl3pPr>
                      <a:lvl4pPr marL="1371600" algn="l" defTabSz="914400" rtl="0" eaLnBrk="1" latinLnBrk="0" hangingPunct="1">
                        <a:defRPr kumimoji="1" sz="1800" kern="1200">
                          <a:solidFill>
                            <a:schemeClr val="tx1"/>
                          </a:solidFill>
                          <a:latin typeface="Arial"/>
                        </a:defRPr>
                      </a:lvl4pPr>
                      <a:lvl5pPr marL="1828800" algn="l" defTabSz="914400" rtl="0" eaLnBrk="1" latinLnBrk="0" hangingPunct="1">
                        <a:defRPr kumimoji="1" sz="1800" kern="1200">
                          <a:solidFill>
                            <a:schemeClr val="tx1"/>
                          </a:solidFill>
                          <a:latin typeface="Arial"/>
                        </a:defRPr>
                      </a:lvl5pPr>
                      <a:lvl6pPr marL="2286000" algn="l" defTabSz="914400" rtl="0" eaLnBrk="1" latinLnBrk="0" hangingPunct="1">
                        <a:defRPr kumimoji="1" sz="1800" kern="1200">
                          <a:solidFill>
                            <a:schemeClr val="tx1"/>
                          </a:solidFill>
                          <a:latin typeface="Arial"/>
                        </a:defRPr>
                      </a:lvl6pPr>
                      <a:lvl7pPr marL="2743200" algn="l" defTabSz="914400" rtl="0" eaLnBrk="1" latinLnBrk="0" hangingPunct="1">
                        <a:defRPr kumimoji="1" sz="1800" kern="1200">
                          <a:solidFill>
                            <a:schemeClr val="tx1"/>
                          </a:solidFill>
                          <a:latin typeface="Arial"/>
                        </a:defRPr>
                      </a:lvl7pPr>
                      <a:lvl8pPr marL="3200400" algn="l" defTabSz="914400" rtl="0" eaLnBrk="1" latinLnBrk="0" hangingPunct="1">
                        <a:defRPr kumimoji="1" sz="1800" kern="1200">
                          <a:solidFill>
                            <a:schemeClr val="tx1"/>
                          </a:solidFill>
                          <a:latin typeface="Arial"/>
                        </a:defRPr>
                      </a:lvl8pPr>
                      <a:lvl9pPr marL="3657600" algn="l" defTabSz="914400" rtl="0" eaLnBrk="1" latinLnBrk="0" hangingPunct="1">
                        <a:defRPr kumimoji="1" sz="1800" kern="1200">
                          <a:solidFill>
                            <a:schemeClr val="tx1"/>
                          </a:solidFill>
                          <a:latin typeface="Arial"/>
                        </a:defRPr>
                      </a:lvl9pPr>
                    </a:lstStyle>
                    <a:p>
                      <a:pPr marL="0" marR="0" lvl="0" indent="0" algn="ctr" rtl="0">
                        <a:spcBef>
                          <a:spcPts val="0"/>
                        </a:spcBef>
                        <a:spcAft>
                          <a:spcPts val="0"/>
                        </a:spcAft>
                        <a:buNone/>
                      </a:pPr>
                      <a:r>
                        <a:rPr lang="ja-JP" sz="1050" b="1" i="0" u="none" strike="noStrike" cap="none" dirty="0">
                          <a:solidFill>
                            <a:srgbClr val="A86D9C"/>
                          </a:solidFill>
                          <a:latin typeface="メイリオ" panose="020B0604030504040204" pitchFamily="50" charset="-128"/>
                          <a:ea typeface="メイリオ" panose="020B0604030504040204" pitchFamily="50" charset="-128"/>
                          <a:cs typeface="Arial"/>
                          <a:sym typeface="Arial"/>
                        </a:rPr>
                        <a:t>CM</a:t>
                      </a:r>
                      <a:endParaRPr dirty="0">
                        <a:solidFill>
                          <a:srgbClr val="A86D9C"/>
                        </a:solidFill>
                        <a:latin typeface="メイリオ" panose="020B0604030504040204" pitchFamily="50" charset="-128"/>
                        <a:ea typeface="メイリオ" panose="020B0604030504040204" pitchFamily="50" charset="-128"/>
                      </a:endParaRPr>
                    </a:p>
                  </a:txBody>
                  <a:tcPr marL="7625"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10000"/>
                  </a:ext>
                </a:extLst>
              </a:tr>
              <a:tr h="468000">
                <a:tc>
                  <a:txBody>
                    <a:bodyPr/>
                    <a:lstStyle>
                      <a:lvl1pPr marL="0" algn="l" defTabSz="914400" rtl="0" eaLnBrk="1" latinLnBrk="0" hangingPunct="1">
                        <a:defRPr kumimoji="1" sz="1800" kern="1200">
                          <a:solidFill>
                            <a:schemeClr val="tx1"/>
                          </a:solidFill>
                          <a:latin typeface="Arial"/>
                        </a:defRPr>
                      </a:lvl1pPr>
                      <a:lvl2pPr marL="457200" algn="l" defTabSz="914400" rtl="0" eaLnBrk="1" latinLnBrk="0" hangingPunct="1">
                        <a:defRPr kumimoji="1" sz="1800" kern="1200">
                          <a:solidFill>
                            <a:schemeClr val="tx1"/>
                          </a:solidFill>
                          <a:latin typeface="Arial"/>
                        </a:defRPr>
                      </a:lvl2pPr>
                      <a:lvl3pPr marL="914400" algn="l" defTabSz="914400" rtl="0" eaLnBrk="1" latinLnBrk="0" hangingPunct="1">
                        <a:defRPr kumimoji="1" sz="1800" kern="1200">
                          <a:solidFill>
                            <a:schemeClr val="tx1"/>
                          </a:solidFill>
                          <a:latin typeface="Arial"/>
                        </a:defRPr>
                      </a:lvl3pPr>
                      <a:lvl4pPr marL="1371600" algn="l" defTabSz="914400" rtl="0" eaLnBrk="1" latinLnBrk="0" hangingPunct="1">
                        <a:defRPr kumimoji="1" sz="1800" kern="1200">
                          <a:solidFill>
                            <a:schemeClr val="tx1"/>
                          </a:solidFill>
                          <a:latin typeface="Arial"/>
                        </a:defRPr>
                      </a:lvl4pPr>
                      <a:lvl5pPr marL="1828800" algn="l" defTabSz="914400" rtl="0" eaLnBrk="1" latinLnBrk="0" hangingPunct="1">
                        <a:defRPr kumimoji="1" sz="1800" kern="1200">
                          <a:solidFill>
                            <a:schemeClr val="tx1"/>
                          </a:solidFill>
                          <a:latin typeface="Arial"/>
                        </a:defRPr>
                      </a:lvl5pPr>
                      <a:lvl6pPr marL="2286000" algn="l" defTabSz="914400" rtl="0" eaLnBrk="1" latinLnBrk="0" hangingPunct="1">
                        <a:defRPr kumimoji="1" sz="1800" kern="1200">
                          <a:solidFill>
                            <a:schemeClr val="tx1"/>
                          </a:solidFill>
                          <a:latin typeface="Arial"/>
                        </a:defRPr>
                      </a:lvl6pPr>
                      <a:lvl7pPr marL="2743200" algn="l" defTabSz="914400" rtl="0" eaLnBrk="1" latinLnBrk="0" hangingPunct="1">
                        <a:defRPr kumimoji="1" sz="1800" kern="1200">
                          <a:solidFill>
                            <a:schemeClr val="tx1"/>
                          </a:solidFill>
                          <a:latin typeface="Arial"/>
                        </a:defRPr>
                      </a:lvl7pPr>
                      <a:lvl8pPr marL="3200400" algn="l" defTabSz="914400" rtl="0" eaLnBrk="1" latinLnBrk="0" hangingPunct="1">
                        <a:defRPr kumimoji="1" sz="1800" kern="1200">
                          <a:solidFill>
                            <a:schemeClr val="tx1"/>
                          </a:solidFill>
                          <a:latin typeface="Arial"/>
                        </a:defRPr>
                      </a:lvl8pPr>
                      <a:lvl9pPr marL="3657600" algn="l" defTabSz="914400" rtl="0" eaLnBrk="1" latinLnBrk="0" hangingPunct="1">
                        <a:defRPr kumimoji="1" sz="1800" kern="1200">
                          <a:solidFill>
                            <a:schemeClr val="tx1"/>
                          </a:solidFill>
                          <a:latin typeface="Arial"/>
                        </a:defRPr>
                      </a:lvl9pPr>
                    </a:lstStyle>
                    <a:p>
                      <a:pPr marL="108000" marR="0" lvl="0" indent="-108000" algn="l" rtl="0">
                        <a:spcBef>
                          <a:spcPts val="0"/>
                        </a:spcBef>
                        <a:spcAft>
                          <a:spcPts val="0"/>
                        </a:spcAft>
                        <a:buClr>
                          <a:srgbClr val="000000"/>
                        </a:buClr>
                        <a:buSzPts val="1050"/>
                        <a:buFont typeface="Arial"/>
                        <a:buChar char="•"/>
                      </a:pPr>
                      <a:r>
                        <a:rPr lang="ja-JP" sz="1050" b="1" i="0" u="none" strike="noStrike" cap="none" dirty="0">
                          <a:solidFill>
                            <a:srgbClr val="000000"/>
                          </a:solidFill>
                          <a:latin typeface="メイリオ" panose="020B0604030504040204" pitchFamily="50" charset="-128"/>
                          <a:ea typeface="メイリオ" panose="020B0604030504040204" pitchFamily="50" charset="-128"/>
                          <a:cs typeface="Arial"/>
                          <a:sym typeface="Arial"/>
                        </a:rPr>
                        <a:t>CM指定</a:t>
                      </a:r>
                      <a:br>
                        <a:rPr lang="ja-JP" sz="1050" b="1" i="0" u="none" strike="noStrike" cap="none" dirty="0">
                          <a:solidFill>
                            <a:srgbClr val="000000"/>
                          </a:solidFill>
                          <a:latin typeface="メイリオ" panose="020B0604030504040204" pitchFamily="50" charset="-128"/>
                          <a:ea typeface="メイリオ" panose="020B0604030504040204" pitchFamily="50" charset="-128"/>
                          <a:cs typeface="Arial"/>
                          <a:sym typeface="Arial"/>
                        </a:rPr>
                      </a:br>
                      <a:r>
                        <a:rPr lang="ja-JP" sz="900" b="0" i="0" u="none" strike="noStrike" cap="none" dirty="0">
                          <a:solidFill>
                            <a:srgbClr val="000000"/>
                          </a:solidFill>
                          <a:latin typeface="メイリオ" panose="020B0604030504040204" pitchFamily="50" charset="-128"/>
                          <a:ea typeface="メイリオ" panose="020B0604030504040204" pitchFamily="50" charset="-128"/>
                          <a:cs typeface="Arial"/>
                          <a:sym typeface="Arial"/>
                        </a:rPr>
                        <a:t>（商品／広告主名／放映期間）</a:t>
                      </a:r>
                      <a:endParaRPr sz="1050" b="0" i="0" u="none" strike="noStrike" cap="none" dirty="0">
                        <a:solidFill>
                          <a:srgbClr val="000000"/>
                        </a:solidFill>
                        <a:latin typeface="メイリオ" panose="020B0604030504040204" pitchFamily="50" charset="-128"/>
                        <a:ea typeface="メイリオ" panose="020B0604030504040204" pitchFamily="50" charset="-128"/>
                        <a:cs typeface="Arial"/>
                        <a:sym typeface="Arial"/>
                      </a:endParaRPr>
                    </a:p>
                  </a:txBody>
                  <a:tcPr marL="72000"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88000">
                <a:tc>
                  <a:txBody>
                    <a:bodyPr/>
                    <a:lstStyle>
                      <a:lvl1pPr marL="0" algn="l" defTabSz="914400" rtl="0" eaLnBrk="1" latinLnBrk="0" hangingPunct="1">
                        <a:defRPr kumimoji="1" sz="1800" kern="1200">
                          <a:solidFill>
                            <a:schemeClr val="tx1"/>
                          </a:solidFill>
                          <a:latin typeface="Arial"/>
                        </a:defRPr>
                      </a:lvl1pPr>
                      <a:lvl2pPr marL="457200" algn="l" defTabSz="914400" rtl="0" eaLnBrk="1" latinLnBrk="0" hangingPunct="1">
                        <a:defRPr kumimoji="1" sz="1800" kern="1200">
                          <a:solidFill>
                            <a:schemeClr val="tx1"/>
                          </a:solidFill>
                          <a:latin typeface="Arial"/>
                        </a:defRPr>
                      </a:lvl2pPr>
                      <a:lvl3pPr marL="914400" algn="l" defTabSz="914400" rtl="0" eaLnBrk="1" latinLnBrk="0" hangingPunct="1">
                        <a:defRPr kumimoji="1" sz="1800" kern="1200">
                          <a:solidFill>
                            <a:schemeClr val="tx1"/>
                          </a:solidFill>
                          <a:latin typeface="Arial"/>
                        </a:defRPr>
                      </a:lvl3pPr>
                      <a:lvl4pPr marL="1371600" algn="l" defTabSz="914400" rtl="0" eaLnBrk="1" latinLnBrk="0" hangingPunct="1">
                        <a:defRPr kumimoji="1" sz="1800" kern="1200">
                          <a:solidFill>
                            <a:schemeClr val="tx1"/>
                          </a:solidFill>
                          <a:latin typeface="Arial"/>
                        </a:defRPr>
                      </a:lvl4pPr>
                      <a:lvl5pPr marL="1828800" algn="l" defTabSz="914400" rtl="0" eaLnBrk="1" latinLnBrk="0" hangingPunct="1">
                        <a:defRPr kumimoji="1" sz="1800" kern="1200">
                          <a:solidFill>
                            <a:schemeClr val="tx1"/>
                          </a:solidFill>
                          <a:latin typeface="Arial"/>
                        </a:defRPr>
                      </a:lvl5pPr>
                      <a:lvl6pPr marL="2286000" algn="l" defTabSz="914400" rtl="0" eaLnBrk="1" latinLnBrk="0" hangingPunct="1">
                        <a:defRPr kumimoji="1" sz="1800" kern="1200">
                          <a:solidFill>
                            <a:schemeClr val="tx1"/>
                          </a:solidFill>
                          <a:latin typeface="Arial"/>
                        </a:defRPr>
                      </a:lvl6pPr>
                      <a:lvl7pPr marL="2743200" algn="l" defTabSz="914400" rtl="0" eaLnBrk="1" latinLnBrk="0" hangingPunct="1">
                        <a:defRPr kumimoji="1" sz="1800" kern="1200">
                          <a:solidFill>
                            <a:schemeClr val="tx1"/>
                          </a:solidFill>
                          <a:latin typeface="Arial"/>
                        </a:defRPr>
                      </a:lvl7pPr>
                      <a:lvl8pPr marL="3200400" algn="l" defTabSz="914400" rtl="0" eaLnBrk="1" latinLnBrk="0" hangingPunct="1">
                        <a:defRPr kumimoji="1" sz="1800" kern="1200">
                          <a:solidFill>
                            <a:schemeClr val="tx1"/>
                          </a:solidFill>
                          <a:latin typeface="Arial"/>
                        </a:defRPr>
                      </a:lvl8pPr>
                      <a:lvl9pPr marL="3657600" algn="l" defTabSz="914400" rtl="0" eaLnBrk="1" latinLnBrk="0" hangingPunct="1">
                        <a:defRPr kumimoji="1" sz="1800" kern="1200">
                          <a:solidFill>
                            <a:schemeClr val="tx1"/>
                          </a:solidFill>
                          <a:latin typeface="Arial"/>
                        </a:defRPr>
                      </a:lvl9pPr>
                    </a:lstStyle>
                    <a:p>
                      <a:pPr marL="108000" marR="0" lvl="0" indent="-108000" algn="l" rtl="0">
                        <a:spcBef>
                          <a:spcPts val="0"/>
                        </a:spcBef>
                        <a:spcAft>
                          <a:spcPts val="0"/>
                        </a:spcAft>
                        <a:buClr>
                          <a:srgbClr val="000000"/>
                        </a:buClr>
                        <a:buSzPts val="1050"/>
                        <a:buFont typeface="Arial"/>
                        <a:buChar char="•"/>
                      </a:pPr>
                      <a:r>
                        <a:rPr lang="ja-JP" sz="1050" b="1" i="0" u="none" strike="noStrike" cap="none">
                          <a:solidFill>
                            <a:srgbClr val="000000"/>
                          </a:solidFill>
                          <a:latin typeface="メイリオ" panose="020B0604030504040204" pitchFamily="50" charset="-128"/>
                          <a:ea typeface="メイリオ" panose="020B0604030504040204" pitchFamily="50" charset="-128"/>
                          <a:cs typeface="Arial"/>
                          <a:sym typeface="Arial"/>
                        </a:rPr>
                        <a:t>CM接触回数</a:t>
                      </a:r>
                      <a:endParaRPr>
                        <a:latin typeface="メイリオ" panose="020B0604030504040204" pitchFamily="50" charset="-128"/>
                        <a:ea typeface="メイリオ" panose="020B0604030504040204" pitchFamily="50" charset="-128"/>
                      </a:endParaRPr>
                    </a:p>
                  </a:txBody>
                  <a:tcPr marL="72000"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88000">
                <a:tc>
                  <a:txBody>
                    <a:bodyPr/>
                    <a:lstStyle>
                      <a:lvl1pPr marL="0" algn="l" defTabSz="914400" rtl="0" eaLnBrk="1" latinLnBrk="0" hangingPunct="1">
                        <a:defRPr kumimoji="1" sz="1800" kern="1200">
                          <a:solidFill>
                            <a:schemeClr val="tx1"/>
                          </a:solidFill>
                          <a:latin typeface="Arial"/>
                        </a:defRPr>
                      </a:lvl1pPr>
                      <a:lvl2pPr marL="457200" algn="l" defTabSz="914400" rtl="0" eaLnBrk="1" latinLnBrk="0" hangingPunct="1">
                        <a:defRPr kumimoji="1" sz="1800" kern="1200">
                          <a:solidFill>
                            <a:schemeClr val="tx1"/>
                          </a:solidFill>
                          <a:latin typeface="Arial"/>
                        </a:defRPr>
                      </a:lvl2pPr>
                      <a:lvl3pPr marL="914400" algn="l" defTabSz="914400" rtl="0" eaLnBrk="1" latinLnBrk="0" hangingPunct="1">
                        <a:defRPr kumimoji="1" sz="1800" kern="1200">
                          <a:solidFill>
                            <a:schemeClr val="tx1"/>
                          </a:solidFill>
                          <a:latin typeface="Arial"/>
                        </a:defRPr>
                      </a:lvl3pPr>
                      <a:lvl4pPr marL="1371600" algn="l" defTabSz="914400" rtl="0" eaLnBrk="1" latinLnBrk="0" hangingPunct="1">
                        <a:defRPr kumimoji="1" sz="1800" kern="1200">
                          <a:solidFill>
                            <a:schemeClr val="tx1"/>
                          </a:solidFill>
                          <a:latin typeface="Arial"/>
                        </a:defRPr>
                      </a:lvl4pPr>
                      <a:lvl5pPr marL="1828800" algn="l" defTabSz="914400" rtl="0" eaLnBrk="1" latinLnBrk="0" hangingPunct="1">
                        <a:defRPr kumimoji="1" sz="1800" kern="1200">
                          <a:solidFill>
                            <a:schemeClr val="tx1"/>
                          </a:solidFill>
                          <a:latin typeface="Arial"/>
                        </a:defRPr>
                      </a:lvl5pPr>
                      <a:lvl6pPr marL="2286000" algn="l" defTabSz="914400" rtl="0" eaLnBrk="1" latinLnBrk="0" hangingPunct="1">
                        <a:defRPr kumimoji="1" sz="1800" kern="1200">
                          <a:solidFill>
                            <a:schemeClr val="tx1"/>
                          </a:solidFill>
                          <a:latin typeface="Arial"/>
                        </a:defRPr>
                      </a:lvl6pPr>
                      <a:lvl7pPr marL="2743200" algn="l" defTabSz="914400" rtl="0" eaLnBrk="1" latinLnBrk="0" hangingPunct="1">
                        <a:defRPr kumimoji="1" sz="1800" kern="1200">
                          <a:solidFill>
                            <a:schemeClr val="tx1"/>
                          </a:solidFill>
                          <a:latin typeface="Arial"/>
                        </a:defRPr>
                      </a:lvl7pPr>
                      <a:lvl8pPr marL="3200400" algn="l" defTabSz="914400" rtl="0" eaLnBrk="1" latinLnBrk="0" hangingPunct="1">
                        <a:defRPr kumimoji="1" sz="1800" kern="1200">
                          <a:solidFill>
                            <a:schemeClr val="tx1"/>
                          </a:solidFill>
                          <a:latin typeface="Arial"/>
                        </a:defRPr>
                      </a:lvl8pPr>
                      <a:lvl9pPr marL="3657600" algn="l" defTabSz="914400" rtl="0" eaLnBrk="1" latinLnBrk="0" hangingPunct="1">
                        <a:defRPr kumimoji="1" sz="1800" kern="1200">
                          <a:solidFill>
                            <a:schemeClr val="tx1"/>
                          </a:solidFill>
                          <a:latin typeface="Arial"/>
                        </a:defRPr>
                      </a:lvl9pPr>
                    </a:lstStyle>
                    <a:p>
                      <a:pPr marL="108000" marR="0" lvl="0" indent="-108000" algn="l" rtl="0">
                        <a:spcBef>
                          <a:spcPts val="0"/>
                        </a:spcBef>
                        <a:spcAft>
                          <a:spcPts val="0"/>
                        </a:spcAft>
                        <a:buClr>
                          <a:srgbClr val="000000"/>
                        </a:buClr>
                        <a:buSzPts val="1050"/>
                        <a:buFont typeface="Arial"/>
                        <a:buChar char="•"/>
                      </a:pPr>
                      <a:r>
                        <a:rPr lang="ja-JP" sz="1050" b="1" i="0" u="none" strike="noStrike" cap="none" dirty="0">
                          <a:solidFill>
                            <a:srgbClr val="000000"/>
                          </a:solidFill>
                          <a:latin typeface="メイリオ" panose="020B0604030504040204" pitchFamily="50" charset="-128"/>
                          <a:ea typeface="メイリオ" panose="020B0604030504040204" pitchFamily="50" charset="-128"/>
                          <a:cs typeface="Arial"/>
                          <a:sym typeface="Arial"/>
                        </a:rPr>
                        <a:t>CM接触／非接触</a:t>
                      </a:r>
                      <a:endParaRPr dirty="0">
                        <a:latin typeface="メイリオ" panose="020B0604030504040204" pitchFamily="50" charset="-128"/>
                        <a:ea typeface="メイリオ" panose="020B0604030504040204" pitchFamily="50" charset="-128"/>
                      </a:endParaRPr>
                    </a:p>
                  </a:txBody>
                  <a:tcPr marL="72000"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graphicFrame>
        <p:nvGraphicFramePr>
          <p:cNvPr id="21" name="Google Shape;816;p17"/>
          <p:cNvGraphicFramePr/>
          <p:nvPr>
            <p:extLst>
              <p:ext uri="{D42A27DB-BD31-4B8C-83A1-F6EECF244321}">
                <p14:modId xmlns:p14="http://schemas.microsoft.com/office/powerpoint/2010/main" val="576328724"/>
              </p:ext>
            </p:extLst>
          </p:nvPr>
        </p:nvGraphicFramePr>
        <p:xfrm>
          <a:off x="4674771" y="2534408"/>
          <a:ext cx="1682925" cy="3168000"/>
        </p:xfrm>
        <a:graphic>
          <a:graphicData uri="http://schemas.openxmlformats.org/drawingml/2006/table">
            <a:tbl>
              <a:tblPr>
                <a:noFill/>
              </a:tblPr>
              <a:tblGrid>
                <a:gridCol w="1682925">
                  <a:extLst>
                    <a:ext uri="{9D8B030D-6E8A-4147-A177-3AD203B41FA5}">
                      <a16:colId xmlns:a16="http://schemas.microsoft.com/office/drawing/2014/main" val="20000"/>
                    </a:ext>
                  </a:extLst>
                </a:gridCol>
              </a:tblGrid>
              <a:tr h="288000">
                <a:tc>
                  <a:txBody>
                    <a:bodyPr/>
                    <a:lstStyle>
                      <a:lvl1pPr marL="0" algn="l" defTabSz="914400" rtl="0" eaLnBrk="1" latinLnBrk="0" hangingPunct="1">
                        <a:defRPr kumimoji="1" sz="1800" kern="1200">
                          <a:solidFill>
                            <a:schemeClr val="tx1"/>
                          </a:solidFill>
                          <a:latin typeface="Arial"/>
                        </a:defRPr>
                      </a:lvl1pPr>
                      <a:lvl2pPr marL="457200" algn="l" defTabSz="914400" rtl="0" eaLnBrk="1" latinLnBrk="0" hangingPunct="1">
                        <a:defRPr kumimoji="1" sz="1800" kern="1200">
                          <a:solidFill>
                            <a:schemeClr val="tx1"/>
                          </a:solidFill>
                          <a:latin typeface="Arial"/>
                        </a:defRPr>
                      </a:lvl2pPr>
                      <a:lvl3pPr marL="914400" algn="l" defTabSz="914400" rtl="0" eaLnBrk="1" latinLnBrk="0" hangingPunct="1">
                        <a:defRPr kumimoji="1" sz="1800" kern="1200">
                          <a:solidFill>
                            <a:schemeClr val="tx1"/>
                          </a:solidFill>
                          <a:latin typeface="Arial"/>
                        </a:defRPr>
                      </a:lvl3pPr>
                      <a:lvl4pPr marL="1371600" algn="l" defTabSz="914400" rtl="0" eaLnBrk="1" latinLnBrk="0" hangingPunct="1">
                        <a:defRPr kumimoji="1" sz="1800" kern="1200">
                          <a:solidFill>
                            <a:schemeClr val="tx1"/>
                          </a:solidFill>
                          <a:latin typeface="Arial"/>
                        </a:defRPr>
                      </a:lvl4pPr>
                      <a:lvl5pPr marL="1828800" algn="l" defTabSz="914400" rtl="0" eaLnBrk="1" latinLnBrk="0" hangingPunct="1">
                        <a:defRPr kumimoji="1" sz="1800" kern="1200">
                          <a:solidFill>
                            <a:schemeClr val="tx1"/>
                          </a:solidFill>
                          <a:latin typeface="Arial"/>
                        </a:defRPr>
                      </a:lvl5pPr>
                      <a:lvl6pPr marL="2286000" algn="l" defTabSz="914400" rtl="0" eaLnBrk="1" latinLnBrk="0" hangingPunct="1">
                        <a:defRPr kumimoji="1" sz="1800" kern="1200">
                          <a:solidFill>
                            <a:schemeClr val="tx1"/>
                          </a:solidFill>
                          <a:latin typeface="Arial"/>
                        </a:defRPr>
                      </a:lvl6pPr>
                      <a:lvl7pPr marL="2743200" algn="l" defTabSz="914400" rtl="0" eaLnBrk="1" latinLnBrk="0" hangingPunct="1">
                        <a:defRPr kumimoji="1" sz="1800" kern="1200">
                          <a:solidFill>
                            <a:schemeClr val="tx1"/>
                          </a:solidFill>
                          <a:latin typeface="Arial"/>
                        </a:defRPr>
                      </a:lvl7pPr>
                      <a:lvl8pPr marL="3200400" algn="l" defTabSz="914400" rtl="0" eaLnBrk="1" latinLnBrk="0" hangingPunct="1">
                        <a:defRPr kumimoji="1" sz="1800" kern="1200">
                          <a:solidFill>
                            <a:schemeClr val="tx1"/>
                          </a:solidFill>
                          <a:latin typeface="Arial"/>
                        </a:defRPr>
                      </a:lvl8pPr>
                      <a:lvl9pPr marL="3657600" algn="l" defTabSz="914400" rtl="0" eaLnBrk="1" latinLnBrk="0" hangingPunct="1">
                        <a:defRPr kumimoji="1" sz="1800" kern="1200">
                          <a:solidFill>
                            <a:schemeClr val="tx1"/>
                          </a:solidFill>
                          <a:latin typeface="Arial"/>
                        </a:defRPr>
                      </a:lvl9pPr>
                    </a:lstStyle>
                    <a:p>
                      <a:pPr marL="0" marR="0" lvl="0" indent="0" algn="ctr" rtl="0">
                        <a:spcBef>
                          <a:spcPts val="0"/>
                        </a:spcBef>
                        <a:spcAft>
                          <a:spcPts val="0"/>
                        </a:spcAft>
                        <a:buNone/>
                      </a:pPr>
                      <a:r>
                        <a:rPr lang="ja-JP" sz="1050" b="1" i="0" u="none" strike="noStrike" cap="none" dirty="0">
                          <a:solidFill>
                            <a:srgbClr val="A86D9C"/>
                          </a:solidFill>
                          <a:latin typeface="メイリオ" panose="020B0604030504040204" pitchFamily="50" charset="-128"/>
                          <a:ea typeface="メイリオ" panose="020B0604030504040204" pitchFamily="50" charset="-128"/>
                          <a:cs typeface="Arial"/>
                          <a:sym typeface="Arial"/>
                        </a:rPr>
                        <a:t>番組カテゴリ</a:t>
                      </a:r>
                      <a:endParaRPr dirty="0">
                        <a:solidFill>
                          <a:srgbClr val="A86D9C"/>
                        </a:solidFill>
                        <a:latin typeface="メイリオ" panose="020B0604030504040204" pitchFamily="50" charset="-128"/>
                        <a:ea typeface="メイリオ" panose="020B0604030504040204" pitchFamily="50" charset="-128"/>
                      </a:endParaRPr>
                    </a:p>
                  </a:txBody>
                  <a:tcPr marL="7625"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10000"/>
                  </a:ext>
                </a:extLst>
              </a:tr>
              <a:tr h="288000">
                <a:tc>
                  <a:txBody>
                    <a:bodyPr/>
                    <a:lstStyle>
                      <a:lvl1pPr marL="0" algn="l" defTabSz="914400" rtl="0" eaLnBrk="1" latinLnBrk="0" hangingPunct="1">
                        <a:defRPr kumimoji="1" sz="1800" kern="1200">
                          <a:solidFill>
                            <a:schemeClr val="tx1"/>
                          </a:solidFill>
                          <a:latin typeface="Arial"/>
                        </a:defRPr>
                      </a:lvl1pPr>
                      <a:lvl2pPr marL="457200" algn="l" defTabSz="914400" rtl="0" eaLnBrk="1" latinLnBrk="0" hangingPunct="1">
                        <a:defRPr kumimoji="1" sz="1800" kern="1200">
                          <a:solidFill>
                            <a:schemeClr val="tx1"/>
                          </a:solidFill>
                          <a:latin typeface="Arial"/>
                        </a:defRPr>
                      </a:lvl2pPr>
                      <a:lvl3pPr marL="914400" algn="l" defTabSz="914400" rtl="0" eaLnBrk="1" latinLnBrk="0" hangingPunct="1">
                        <a:defRPr kumimoji="1" sz="1800" kern="1200">
                          <a:solidFill>
                            <a:schemeClr val="tx1"/>
                          </a:solidFill>
                          <a:latin typeface="Arial"/>
                        </a:defRPr>
                      </a:lvl3pPr>
                      <a:lvl4pPr marL="1371600" algn="l" defTabSz="914400" rtl="0" eaLnBrk="1" latinLnBrk="0" hangingPunct="1">
                        <a:defRPr kumimoji="1" sz="1800" kern="1200">
                          <a:solidFill>
                            <a:schemeClr val="tx1"/>
                          </a:solidFill>
                          <a:latin typeface="Arial"/>
                        </a:defRPr>
                      </a:lvl4pPr>
                      <a:lvl5pPr marL="1828800" algn="l" defTabSz="914400" rtl="0" eaLnBrk="1" latinLnBrk="0" hangingPunct="1">
                        <a:defRPr kumimoji="1" sz="1800" kern="1200">
                          <a:solidFill>
                            <a:schemeClr val="tx1"/>
                          </a:solidFill>
                          <a:latin typeface="Arial"/>
                        </a:defRPr>
                      </a:lvl5pPr>
                      <a:lvl6pPr marL="2286000" algn="l" defTabSz="914400" rtl="0" eaLnBrk="1" latinLnBrk="0" hangingPunct="1">
                        <a:defRPr kumimoji="1" sz="1800" kern="1200">
                          <a:solidFill>
                            <a:schemeClr val="tx1"/>
                          </a:solidFill>
                          <a:latin typeface="Arial"/>
                        </a:defRPr>
                      </a:lvl6pPr>
                      <a:lvl7pPr marL="2743200" algn="l" defTabSz="914400" rtl="0" eaLnBrk="1" latinLnBrk="0" hangingPunct="1">
                        <a:defRPr kumimoji="1" sz="1800" kern="1200">
                          <a:solidFill>
                            <a:schemeClr val="tx1"/>
                          </a:solidFill>
                          <a:latin typeface="Arial"/>
                        </a:defRPr>
                      </a:lvl7pPr>
                      <a:lvl8pPr marL="3200400" algn="l" defTabSz="914400" rtl="0" eaLnBrk="1" latinLnBrk="0" hangingPunct="1">
                        <a:defRPr kumimoji="1" sz="1800" kern="1200">
                          <a:solidFill>
                            <a:schemeClr val="tx1"/>
                          </a:solidFill>
                          <a:latin typeface="Arial"/>
                        </a:defRPr>
                      </a:lvl8pPr>
                      <a:lvl9pPr marL="3657600" algn="l" defTabSz="914400" rtl="0" eaLnBrk="1" latinLnBrk="0" hangingPunct="1">
                        <a:defRPr kumimoji="1" sz="1800" kern="1200">
                          <a:solidFill>
                            <a:schemeClr val="tx1"/>
                          </a:solidFill>
                          <a:latin typeface="Arial"/>
                        </a:defRPr>
                      </a:lvl9pPr>
                    </a:lstStyle>
                    <a:p>
                      <a:pPr marL="108000" marR="0" lvl="0" indent="-108000" algn="l" rtl="0">
                        <a:spcBef>
                          <a:spcPts val="0"/>
                        </a:spcBef>
                        <a:spcAft>
                          <a:spcPts val="0"/>
                        </a:spcAft>
                        <a:buClr>
                          <a:srgbClr val="000000"/>
                        </a:buClr>
                        <a:buSzPts val="1050"/>
                        <a:buFont typeface="Arial"/>
                        <a:buChar char="•"/>
                      </a:pPr>
                      <a:r>
                        <a:rPr lang="ja-JP" sz="1050" b="1" i="0" u="none" strike="noStrike" cap="none" dirty="0">
                          <a:solidFill>
                            <a:srgbClr val="000000"/>
                          </a:solidFill>
                          <a:latin typeface="メイリオ" panose="020B0604030504040204" pitchFamily="50" charset="-128"/>
                          <a:ea typeface="メイリオ" panose="020B0604030504040204" pitchFamily="50" charset="-128"/>
                          <a:cs typeface="Arial"/>
                          <a:sym typeface="Arial"/>
                        </a:rPr>
                        <a:t>国内ドラマ</a:t>
                      </a:r>
                      <a:endParaRPr dirty="0">
                        <a:latin typeface="メイリオ" panose="020B0604030504040204" pitchFamily="50" charset="-128"/>
                        <a:ea typeface="メイリオ" panose="020B0604030504040204" pitchFamily="50" charset="-128"/>
                      </a:endParaRPr>
                    </a:p>
                  </a:txBody>
                  <a:tcPr marL="72000"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88000">
                <a:tc>
                  <a:txBody>
                    <a:bodyPr/>
                    <a:lstStyle>
                      <a:lvl1pPr marL="0" algn="l" defTabSz="914400" rtl="0" eaLnBrk="1" latinLnBrk="0" hangingPunct="1">
                        <a:defRPr kumimoji="1" sz="1800" kern="1200">
                          <a:solidFill>
                            <a:schemeClr val="tx1"/>
                          </a:solidFill>
                          <a:latin typeface="Arial"/>
                        </a:defRPr>
                      </a:lvl1pPr>
                      <a:lvl2pPr marL="457200" algn="l" defTabSz="914400" rtl="0" eaLnBrk="1" latinLnBrk="0" hangingPunct="1">
                        <a:defRPr kumimoji="1" sz="1800" kern="1200">
                          <a:solidFill>
                            <a:schemeClr val="tx1"/>
                          </a:solidFill>
                          <a:latin typeface="Arial"/>
                        </a:defRPr>
                      </a:lvl2pPr>
                      <a:lvl3pPr marL="914400" algn="l" defTabSz="914400" rtl="0" eaLnBrk="1" latinLnBrk="0" hangingPunct="1">
                        <a:defRPr kumimoji="1" sz="1800" kern="1200">
                          <a:solidFill>
                            <a:schemeClr val="tx1"/>
                          </a:solidFill>
                          <a:latin typeface="Arial"/>
                        </a:defRPr>
                      </a:lvl3pPr>
                      <a:lvl4pPr marL="1371600" algn="l" defTabSz="914400" rtl="0" eaLnBrk="1" latinLnBrk="0" hangingPunct="1">
                        <a:defRPr kumimoji="1" sz="1800" kern="1200">
                          <a:solidFill>
                            <a:schemeClr val="tx1"/>
                          </a:solidFill>
                          <a:latin typeface="Arial"/>
                        </a:defRPr>
                      </a:lvl4pPr>
                      <a:lvl5pPr marL="1828800" algn="l" defTabSz="914400" rtl="0" eaLnBrk="1" latinLnBrk="0" hangingPunct="1">
                        <a:defRPr kumimoji="1" sz="1800" kern="1200">
                          <a:solidFill>
                            <a:schemeClr val="tx1"/>
                          </a:solidFill>
                          <a:latin typeface="Arial"/>
                        </a:defRPr>
                      </a:lvl5pPr>
                      <a:lvl6pPr marL="2286000" algn="l" defTabSz="914400" rtl="0" eaLnBrk="1" latinLnBrk="0" hangingPunct="1">
                        <a:defRPr kumimoji="1" sz="1800" kern="1200">
                          <a:solidFill>
                            <a:schemeClr val="tx1"/>
                          </a:solidFill>
                          <a:latin typeface="Arial"/>
                        </a:defRPr>
                      </a:lvl6pPr>
                      <a:lvl7pPr marL="2743200" algn="l" defTabSz="914400" rtl="0" eaLnBrk="1" latinLnBrk="0" hangingPunct="1">
                        <a:defRPr kumimoji="1" sz="1800" kern="1200">
                          <a:solidFill>
                            <a:schemeClr val="tx1"/>
                          </a:solidFill>
                          <a:latin typeface="Arial"/>
                        </a:defRPr>
                      </a:lvl7pPr>
                      <a:lvl8pPr marL="3200400" algn="l" defTabSz="914400" rtl="0" eaLnBrk="1" latinLnBrk="0" hangingPunct="1">
                        <a:defRPr kumimoji="1" sz="1800" kern="1200">
                          <a:solidFill>
                            <a:schemeClr val="tx1"/>
                          </a:solidFill>
                          <a:latin typeface="Arial"/>
                        </a:defRPr>
                      </a:lvl8pPr>
                      <a:lvl9pPr marL="3657600" algn="l" defTabSz="914400" rtl="0" eaLnBrk="1" latinLnBrk="0" hangingPunct="1">
                        <a:defRPr kumimoji="1" sz="1800" kern="1200">
                          <a:solidFill>
                            <a:schemeClr val="tx1"/>
                          </a:solidFill>
                          <a:latin typeface="Arial"/>
                        </a:defRPr>
                      </a:lvl9pPr>
                    </a:lstStyle>
                    <a:p>
                      <a:pPr marL="108000" marR="0" lvl="0" indent="-108000" algn="l" rtl="0">
                        <a:spcBef>
                          <a:spcPts val="0"/>
                        </a:spcBef>
                        <a:spcAft>
                          <a:spcPts val="0"/>
                        </a:spcAft>
                        <a:buClr>
                          <a:srgbClr val="000000"/>
                        </a:buClr>
                        <a:buSzPts val="1050"/>
                        <a:buFont typeface="Arial"/>
                        <a:buChar char="•"/>
                      </a:pPr>
                      <a:r>
                        <a:rPr lang="ja-JP" sz="1050" b="1" i="0" u="none" strike="noStrike" cap="none" dirty="0">
                          <a:solidFill>
                            <a:srgbClr val="000000"/>
                          </a:solidFill>
                          <a:latin typeface="メイリオ" panose="020B0604030504040204" pitchFamily="50" charset="-128"/>
                          <a:ea typeface="メイリオ" panose="020B0604030504040204" pitchFamily="50" charset="-128"/>
                          <a:cs typeface="Arial"/>
                          <a:sym typeface="Arial"/>
                        </a:rPr>
                        <a:t>海外ドラマ</a:t>
                      </a:r>
                      <a:endParaRPr dirty="0">
                        <a:latin typeface="メイリオ" panose="020B0604030504040204" pitchFamily="50" charset="-128"/>
                        <a:ea typeface="メイリオ" panose="020B0604030504040204" pitchFamily="50" charset="-128"/>
                      </a:endParaRPr>
                    </a:p>
                  </a:txBody>
                  <a:tcPr marL="72000"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88000">
                <a:tc>
                  <a:txBody>
                    <a:bodyPr/>
                    <a:lstStyle>
                      <a:lvl1pPr marL="0" algn="l" defTabSz="914400" rtl="0" eaLnBrk="1" latinLnBrk="0" hangingPunct="1">
                        <a:defRPr kumimoji="1" sz="1800" kern="1200">
                          <a:solidFill>
                            <a:schemeClr val="tx1"/>
                          </a:solidFill>
                          <a:latin typeface="Arial"/>
                        </a:defRPr>
                      </a:lvl1pPr>
                      <a:lvl2pPr marL="457200" algn="l" defTabSz="914400" rtl="0" eaLnBrk="1" latinLnBrk="0" hangingPunct="1">
                        <a:defRPr kumimoji="1" sz="1800" kern="1200">
                          <a:solidFill>
                            <a:schemeClr val="tx1"/>
                          </a:solidFill>
                          <a:latin typeface="Arial"/>
                        </a:defRPr>
                      </a:lvl2pPr>
                      <a:lvl3pPr marL="914400" algn="l" defTabSz="914400" rtl="0" eaLnBrk="1" latinLnBrk="0" hangingPunct="1">
                        <a:defRPr kumimoji="1" sz="1800" kern="1200">
                          <a:solidFill>
                            <a:schemeClr val="tx1"/>
                          </a:solidFill>
                          <a:latin typeface="Arial"/>
                        </a:defRPr>
                      </a:lvl3pPr>
                      <a:lvl4pPr marL="1371600" algn="l" defTabSz="914400" rtl="0" eaLnBrk="1" latinLnBrk="0" hangingPunct="1">
                        <a:defRPr kumimoji="1" sz="1800" kern="1200">
                          <a:solidFill>
                            <a:schemeClr val="tx1"/>
                          </a:solidFill>
                          <a:latin typeface="Arial"/>
                        </a:defRPr>
                      </a:lvl4pPr>
                      <a:lvl5pPr marL="1828800" algn="l" defTabSz="914400" rtl="0" eaLnBrk="1" latinLnBrk="0" hangingPunct="1">
                        <a:defRPr kumimoji="1" sz="1800" kern="1200">
                          <a:solidFill>
                            <a:schemeClr val="tx1"/>
                          </a:solidFill>
                          <a:latin typeface="Arial"/>
                        </a:defRPr>
                      </a:lvl5pPr>
                      <a:lvl6pPr marL="2286000" algn="l" defTabSz="914400" rtl="0" eaLnBrk="1" latinLnBrk="0" hangingPunct="1">
                        <a:defRPr kumimoji="1" sz="1800" kern="1200">
                          <a:solidFill>
                            <a:schemeClr val="tx1"/>
                          </a:solidFill>
                          <a:latin typeface="Arial"/>
                        </a:defRPr>
                      </a:lvl6pPr>
                      <a:lvl7pPr marL="2743200" algn="l" defTabSz="914400" rtl="0" eaLnBrk="1" latinLnBrk="0" hangingPunct="1">
                        <a:defRPr kumimoji="1" sz="1800" kern="1200">
                          <a:solidFill>
                            <a:schemeClr val="tx1"/>
                          </a:solidFill>
                          <a:latin typeface="Arial"/>
                        </a:defRPr>
                      </a:lvl7pPr>
                      <a:lvl8pPr marL="3200400" algn="l" defTabSz="914400" rtl="0" eaLnBrk="1" latinLnBrk="0" hangingPunct="1">
                        <a:defRPr kumimoji="1" sz="1800" kern="1200">
                          <a:solidFill>
                            <a:schemeClr val="tx1"/>
                          </a:solidFill>
                          <a:latin typeface="Arial"/>
                        </a:defRPr>
                      </a:lvl8pPr>
                      <a:lvl9pPr marL="3657600" algn="l" defTabSz="914400" rtl="0" eaLnBrk="1" latinLnBrk="0" hangingPunct="1">
                        <a:defRPr kumimoji="1" sz="1800" kern="1200">
                          <a:solidFill>
                            <a:schemeClr val="tx1"/>
                          </a:solidFill>
                          <a:latin typeface="Arial"/>
                        </a:defRPr>
                      </a:lvl9pPr>
                    </a:lstStyle>
                    <a:p>
                      <a:pPr marL="108000" marR="0" lvl="0" indent="-108000" algn="l" rtl="0">
                        <a:spcBef>
                          <a:spcPts val="0"/>
                        </a:spcBef>
                        <a:spcAft>
                          <a:spcPts val="0"/>
                        </a:spcAft>
                        <a:buClr>
                          <a:srgbClr val="000000"/>
                        </a:buClr>
                        <a:buSzPts val="1050"/>
                        <a:buFont typeface="Arial"/>
                        <a:buChar char="•"/>
                      </a:pPr>
                      <a:r>
                        <a:rPr lang="ja-JP" sz="1050" b="1" i="0" u="none" strike="noStrike" cap="none" dirty="0">
                          <a:solidFill>
                            <a:srgbClr val="000000"/>
                          </a:solidFill>
                          <a:latin typeface="メイリオ" panose="020B0604030504040204" pitchFamily="50" charset="-128"/>
                          <a:ea typeface="メイリオ" panose="020B0604030504040204" pitchFamily="50" charset="-128"/>
                          <a:cs typeface="Arial"/>
                          <a:sym typeface="Arial"/>
                        </a:rPr>
                        <a:t>バラエティー</a:t>
                      </a:r>
                      <a:endParaRPr dirty="0">
                        <a:latin typeface="メイリオ" panose="020B0604030504040204" pitchFamily="50" charset="-128"/>
                        <a:ea typeface="メイリオ" panose="020B0604030504040204" pitchFamily="50" charset="-128"/>
                      </a:endParaRPr>
                    </a:p>
                  </a:txBody>
                  <a:tcPr marL="72000"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88000">
                <a:tc>
                  <a:txBody>
                    <a:bodyPr/>
                    <a:lstStyle>
                      <a:lvl1pPr marL="0" algn="l" defTabSz="914400" rtl="0" eaLnBrk="1" latinLnBrk="0" hangingPunct="1">
                        <a:defRPr kumimoji="1" sz="1800" kern="1200">
                          <a:solidFill>
                            <a:schemeClr val="tx1"/>
                          </a:solidFill>
                          <a:latin typeface="Arial"/>
                        </a:defRPr>
                      </a:lvl1pPr>
                      <a:lvl2pPr marL="457200" algn="l" defTabSz="914400" rtl="0" eaLnBrk="1" latinLnBrk="0" hangingPunct="1">
                        <a:defRPr kumimoji="1" sz="1800" kern="1200">
                          <a:solidFill>
                            <a:schemeClr val="tx1"/>
                          </a:solidFill>
                          <a:latin typeface="Arial"/>
                        </a:defRPr>
                      </a:lvl2pPr>
                      <a:lvl3pPr marL="914400" algn="l" defTabSz="914400" rtl="0" eaLnBrk="1" latinLnBrk="0" hangingPunct="1">
                        <a:defRPr kumimoji="1" sz="1800" kern="1200">
                          <a:solidFill>
                            <a:schemeClr val="tx1"/>
                          </a:solidFill>
                          <a:latin typeface="Arial"/>
                        </a:defRPr>
                      </a:lvl3pPr>
                      <a:lvl4pPr marL="1371600" algn="l" defTabSz="914400" rtl="0" eaLnBrk="1" latinLnBrk="0" hangingPunct="1">
                        <a:defRPr kumimoji="1" sz="1800" kern="1200">
                          <a:solidFill>
                            <a:schemeClr val="tx1"/>
                          </a:solidFill>
                          <a:latin typeface="Arial"/>
                        </a:defRPr>
                      </a:lvl4pPr>
                      <a:lvl5pPr marL="1828800" algn="l" defTabSz="914400" rtl="0" eaLnBrk="1" latinLnBrk="0" hangingPunct="1">
                        <a:defRPr kumimoji="1" sz="1800" kern="1200">
                          <a:solidFill>
                            <a:schemeClr val="tx1"/>
                          </a:solidFill>
                          <a:latin typeface="Arial"/>
                        </a:defRPr>
                      </a:lvl5pPr>
                      <a:lvl6pPr marL="2286000" algn="l" defTabSz="914400" rtl="0" eaLnBrk="1" latinLnBrk="0" hangingPunct="1">
                        <a:defRPr kumimoji="1" sz="1800" kern="1200">
                          <a:solidFill>
                            <a:schemeClr val="tx1"/>
                          </a:solidFill>
                          <a:latin typeface="Arial"/>
                        </a:defRPr>
                      </a:lvl6pPr>
                      <a:lvl7pPr marL="2743200" algn="l" defTabSz="914400" rtl="0" eaLnBrk="1" latinLnBrk="0" hangingPunct="1">
                        <a:defRPr kumimoji="1" sz="1800" kern="1200">
                          <a:solidFill>
                            <a:schemeClr val="tx1"/>
                          </a:solidFill>
                          <a:latin typeface="Arial"/>
                        </a:defRPr>
                      </a:lvl7pPr>
                      <a:lvl8pPr marL="3200400" algn="l" defTabSz="914400" rtl="0" eaLnBrk="1" latinLnBrk="0" hangingPunct="1">
                        <a:defRPr kumimoji="1" sz="1800" kern="1200">
                          <a:solidFill>
                            <a:schemeClr val="tx1"/>
                          </a:solidFill>
                          <a:latin typeface="Arial"/>
                        </a:defRPr>
                      </a:lvl8pPr>
                      <a:lvl9pPr marL="3657600" algn="l" defTabSz="914400" rtl="0" eaLnBrk="1" latinLnBrk="0" hangingPunct="1">
                        <a:defRPr kumimoji="1" sz="1800" kern="1200">
                          <a:solidFill>
                            <a:schemeClr val="tx1"/>
                          </a:solidFill>
                          <a:latin typeface="Arial"/>
                        </a:defRPr>
                      </a:lvl9pPr>
                    </a:lstStyle>
                    <a:p>
                      <a:pPr marL="108000" marR="0" lvl="0" indent="-108000" algn="l" rtl="0">
                        <a:spcBef>
                          <a:spcPts val="0"/>
                        </a:spcBef>
                        <a:spcAft>
                          <a:spcPts val="0"/>
                        </a:spcAft>
                        <a:buClr>
                          <a:srgbClr val="000000"/>
                        </a:buClr>
                        <a:buSzPts val="1050"/>
                        <a:buFont typeface="Arial"/>
                        <a:buChar char="•"/>
                      </a:pPr>
                      <a:r>
                        <a:rPr lang="ja-JP" sz="1050" b="1" i="0" u="none" strike="noStrike" cap="none" dirty="0">
                          <a:solidFill>
                            <a:srgbClr val="000000"/>
                          </a:solidFill>
                          <a:latin typeface="メイリオ" panose="020B0604030504040204" pitchFamily="50" charset="-128"/>
                          <a:ea typeface="メイリオ" panose="020B0604030504040204" pitchFamily="50" charset="-128"/>
                          <a:cs typeface="Arial"/>
                          <a:sym typeface="Arial"/>
                        </a:rPr>
                        <a:t>旅番組</a:t>
                      </a:r>
                      <a:endParaRPr dirty="0">
                        <a:latin typeface="メイリオ" panose="020B0604030504040204" pitchFamily="50" charset="-128"/>
                        <a:ea typeface="メイリオ" panose="020B0604030504040204" pitchFamily="50" charset="-128"/>
                      </a:endParaRPr>
                    </a:p>
                  </a:txBody>
                  <a:tcPr marL="72000"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88000">
                <a:tc>
                  <a:txBody>
                    <a:bodyPr/>
                    <a:lstStyle>
                      <a:lvl1pPr marL="0" algn="l" defTabSz="914400" rtl="0" eaLnBrk="1" latinLnBrk="0" hangingPunct="1">
                        <a:defRPr kumimoji="1" sz="1800" kern="1200">
                          <a:solidFill>
                            <a:schemeClr val="tx1"/>
                          </a:solidFill>
                          <a:latin typeface="Arial"/>
                        </a:defRPr>
                      </a:lvl1pPr>
                      <a:lvl2pPr marL="457200" algn="l" defTabSz="914400" rtl="0" eaLnBrk="1" latinLnBrk="0" hangingPunct="1">
                        <a:defRPr kumimoji="1" sz="1800" kern="1200">
                          <a:solidFill>
                            <a:schemeClr val="tx1"/>
                          </a:solidFill>
                          <a:latin typeface="Arial"/>
                        </a:defRPr>
                      </a:lvl2pPr>
                      <a:lvl3pPr marL="914400" algn="l" defTabSz="914400" rtl="0" eaLnBrk="1" latinLnBrk="0" hangingPunct="1">
                        <a:defRPr kumimoji="1" sz="1800" kern="1200">
                          <a:solidFill>
                            <a:schemeClr val="tx1"/>
                          </a:solidFill>
                          <a:latin typeface="Arial"/>
                        </a:defRPr>
                      </a:lvl3pPr>
                      <a:lvl4pPr marL="1371600" algn="l" defTabSz="914400" rtl="0" eaLnBrk="1" latinLnBrk="0" hangingPunct="1">
                        <a:defRPr kumimoji="1" sz="1800" kern="1200">
                          <a:solidFill>
                            <a:schemeClr val="tx1"/>
                          </a:solidFill>
                          <a:latin typeface="Arial"/>
                        </a:defRPr>
                      </a:lvl4pPr>
                      <a:lvl5pPr marL="1828800" algn="l" defTabSz="914400" rtl="0" eaLnBrk="1" latinLnBrk="0" hangingPunct="1">
                        <a:defRPr kumimoji="1" sz="1800" kern="1200">
                          <a:solidFill>
                            <a:schemeClr val="tx1"/>
                          </a:solidFill>
                          <a:latin typeface="Arial"/>
                        </a:defRPr>
                      </a:lvl5pPr>
                      <a:lvl6pPr marL="2286000" algn="l" defTabSz="914400" rtl="0" eaLnBrk="1" latinLnBrk="0" hangingPunct="1">
                        <a:defRPr kumimoji="1" sz="1800" kern="1200">
                          <a:solidFill>
                            <a:schemeClr val="tx1"/>
                          </a:solidFill>
                          <a:latin typeface="Arial"/>
                        </a:defRPr>
                      </a:lvl6pPr>
                      <a:lvl7pPr marL="2743200" algn="l" defTabSz="914400" rtl="0" eaLnBrk="1" latinLnBrk="0" hangingPunct="1">
                        <a:defRPr kumimoji="1" sz="1800" kern="1200">
                          <a:solidFill>
                            <a:schemeClr val="tx1"/>
                          </a:solidFill>
                          <a:latin typeface="Arial"/>
                        </a:defRPr>
                      </a:lvl7pPr>
                      <a:lvl8pPr marL="3200400" algn="l" defTabSz="914400" rtl="0" eaLnBrk="1" latinLnBrk="0" hangingPunct="1">
                        <a:defRPr kumimoji="1" sz="1800" kern="1200">
                          <a:solidFill>
                            <a:schemeClr val="tx1"/>
                          </a:solidFill>
                          <a:latin typeface="Arial"/>
                        </a:defRPr>
                      </a:lvl8pPr>
                      <a:lvl9pPr marL="3657600" algn="l" defTabSz="914400" rtl="0" eaLnBrk="1" latinLnBrk="0" hangingPunct="1">
                        <a:defRPr kumimoji="1" sz="1800" kern="1200">
                          <a:solidFill>
                            <a:schemeClr val="tx1"/>
                          </a:solidFill>
                          <a:latin typeface="Arial"/>
                        </a:defRPr>
                      </a:lvl9pPr>
                    </a:lstStyle>
                    <a:p>
                      <a:pPr marL="108000" marR="0" lvl="0" indent="-108000" algn="l" rtl="0">
                        <a:spcBef>
                          <a:spcPts val="0"/>
                        </a:spcBef>
                        <a:spcAft>
                          <a:spcPts val="0"/>
                        </a:spcAft>
                        <a:buClr>
                          <a:srgbClr val="000000"/>
                        </a:buClr>
                        <a:buSzPts val="1050"/>
                        <a:buFont typeface="Arial"/>
                        <a:buChar char="•"/>
                      </a:pPr>
                      <a:r>
                        <a:rPr lang="ja-JP" sz="1050" b="1" i="0" u="none" strike="noStrike" cap="none" dirty="0">
                          <a:solidFill>
                            <a:srgbClr val="000000"/>
                          </a:solidFill>
                          <a:latin typeface="メイリオ" panose="020B0604030504040204" pitchFamily="50" charset="-128"/>
                          <a:ea typeface="メイリオ" panose="020B0604030504040204" pitchFamily="50" charset="-128"/>
                          <a:cs typeface="Arial"/>
                          <a:sym typeface="Arial"/>
                        </a:rPr>
                        <a:t>ビジネス番組</a:t>
                      </a:r>
                      <a:endParaRPr dirty="0">
                        <a:latin typeface="メイリオ" panose="020B0604030504040204" pitchFamily="50" charset="-128"/>
                        <a:ea typeface="メイリオ" panose="020B0604030504040204" pitchFamily="50" charset="-128"/>
                      </a:endParaRPr>
                    </a:p>
                  </a:txBody>
                  <a:tcPr marL="72000"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88000">
                <a:tc>
                  <a:txBody>
                    <a:bodyPr/>
                    <a:lstStyle>
                      <a:lvl1pPr marL="0" algn="l" defTabSz="914400" rtl="0" eaLnBrk="1" latinLnBrk="0" hangingPunct="1">
                        <a:defRPr kumimoji="1" sz="1800" kern="1200">
                          <a:solidFill>
                            <a:schemeClr val="tx1"/>
                          </a:solidFill>
                          <a:latin typeface="Arial"/>
                        </a:defRPr>
                      </a:lvl1pPr>
                      <a:lvl2pPr marL="457200" algn="l" defTabSz="914400" rtl="0" eaLnBrk="1" latinLnBrk="0" hangingPunct="1">
                        <a:defRPr kumimoji="1" sz="1800" kern="1200">
                          <a:solidFill>
                            <a:schemeClr val="tx1"/>
                          </a:solidFill>
                          <a:latin typeface="Arial"/>
                        </a:defRPr>
                      </a:lvl2pPr>
                      <a:lvl3pPr marL="914400" algn="l" defTabSz="914400" rtl="0" eaLnBrk="1" latinLnBrk="0" hangingPunct="1">
                        <a:defRPr kumimoji="1" sz="1800" kern="1200">
                          <a:solidFill>
                            <a:schemeClr val="tx1"/>
                          </a:solidFill>
                          <a:latin typeface="Arial"/>
                        </a:defRPr>
                      </a:lvl3pPr>
                      <a:lvl4pPr marL="1371600" algn="l" defTabSz="914400" rtl="0" eaLnBrk="1" latinLnBrk="0" hangingPunct="1">
                        <a:defRPr kumimoji="1" sz="1800" kern="1200">
                          <a:solidFill>
                            <a:schemeClr val="tx1"/>
                          </a:solidFill>
                          <a:latin typeface="Arial"/>
                        </a:defRPr>
                      </a:lvl4pPr>
                      <a:lvl5pPr marL="1828800" algn="l" defTabSz="914400" rtl="0" eaLnBrk="1" latinLnBrk="0" hangingPunct="1">
                        <a:defRPr kumimoji="1" sz="1800" kern="1200">
                          <a:solidFill>
                            <a:schemeClr val="tx1"/>
                          </a:solidFill>
                          <a:latin typeface="Arial"/>
                        </a:defRPr>
                      </a:lvl5pPr>
                      <a:lvl6pPr marL="2286000" algn="l" defTabSz="914400" rtl="0" eaLnBrk="1" latinLnBrk="0" hangingPunct="1">
                        <a:defRPr kumimoji="1" sz="1800" kern="1200">
                          <a:solidFill>
                            <a:schemeClr val="tx1"/>
                          </a:solidFill>
                          <a:latin typeface="Arial"/>
                        </a:defRPr>
                      </a:lvl6pPr>
                      <a:lvl7pPr marL="2743200" algn="l" defTabSz="914400" rtl="0" eaLnBrk="1" latinLnBrk="0" hangingPunct="1">
                        <a:defRPr kumimoji="1" sz="1800" kern="1200">
                          <a:solidFill>
                            <a:schemeClr val="tx1"/>
                          </a:solidFill>
                          <a:latin typeface="Arial"/>
                        </a:defRPr>
                      </a:lvl7pPr>
                      <a:lvl8pPr marL="3200400" algn="l" defTabSz="914400" rtl="0" eaLnBrk="1" latinLnBrk="0" hangingPunct="1">
                        <a:defRPr kumimoji="1" sz="1800" kern="1200">
                          <a:solidFill>
                            <a:schemeClr val="tx1"/>
                          </a:solidFill>
                          <a:latin typeface="Arial"/>
                        </a:defRPr>
                      </a:lvl8pPr>
                      <a:lvl9pPr marL="3657600" algn="l" defTabSz="914400" rtl="0" eaLnBrk="1" latinLnBrk="0" hangingPunct="1">
                        <a:defRPr kumimoji="1" sz="1800" kern="1200">
                          <a:solidFill>
                            <a:schemeClr val="tx1"/>
                          </a:solidFill>
                          <a:latin typeface="Arial"/>
                        </a:defRPr>
                      </a:lvl9pPr>
                    </a:lstStyle>
                    <a:p>
                      <a:pPr marL="108000" marR="0" lvl="0" indent="-108000" algn="l" rtl="0">
                        <a:spcBef>
                          <a:spcPts val="0"/>
                        </a:spcBef>
                        <a:spcAft>
                          <a:spcPts val="0"/>
                        </a:spcAft>
                        <a:buClr>
                          <a:srgbClr val="000000"/>
                        </a:buClr>
                        <a:buSzPts val="1050"/>
                        <a:buFont typeface="Arial"/>
                        <a:buChar char="•"/>
                      </a:pPr>
                      <a:r>
                        <a:rPr lang="ja-JP" sz="1050" b="1" i="0" u="none" strike="noStrike" cap="none">
                          <a:solidFill>
                            <a:srgbClr val="000000"/>
                          </a:solidFill>
                          <a:latin typeface="メイリオ" panose="020B0604030504040204" pitchFamily="50" charset="-128"/>
                          <a:ea typeface="メイリオ" panose="020B0604030504040204" pitchFamily="50" charset="-128"/>
                          <a:cs typeface="Arial"/>
                          <a:sym typeface="Arial"/>
                        </a:rPr>
                        <a:t>映画</a:t>
                      </a:r>
                      <a:endParaRPr>
                        <a:latin typeface="メイリオ" panose="020B0604030504040204" pitchFamily="50" charset="-128"/>
                        <a:ea typeface="メイリオ" panose="020B0604030504040204" pitchFamily="50" charset="-128"/>
                      </a:endParaRPr>
                    </a:p>
                  </a:txBody>
                  <a:tcPr marL="72000"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88000">
                <a:tc>
                  <a:txBody>
                    <a:bodyPr/>
                    <a:lstStyle>
                      <a:lvl1pPr marL="0" algn="l" defTabSz="914400" rtl="0" eaLnBrk="1" latinLnBrk="0" hangingPunct="1">
                        <a:defRPr kumimoji="1" sz="1800" kern="1200">
                          <a:solidFill>
                            <a:schemeClr val="tx1"/>
                          </a:solidFill>
                          <a:latin typeface="Arial"/>
                        </a:defRPr>
                      </a:lvl1pPr>
                      <a:lvl2pPr marL="457200" algn="l" defTabSz="914400" rtl="0" eaLnBrk="1" latinLnBrk="0" hangingPunct="1">
                        <a:defRPr kumimoji="1" sz="1800" kern="1200">
                          <a:solidFill>
                            <a:schemeClr val="tx1"/>
                          </a:solidFill>
                          <a:latin typeface="Arial"/>
                        </a:defRPr>
                      </a:lvl2pPr>
                      <a:lvl3pPr marL="914400" algn="l" defTabSz="914400" rtl="0" eaLnBrk="1" latinLnBrk="0" hangingPunct="1">
                        <a:defRPr kumimoji="1" sz="1800" kern="1200">
                          <a:solidFill>
                            <a:schemeClr val="tx1"/>
                          </a:solidFill>
                          <a:latin typeface="Arial"/>
                        </a:defRPr>
                      </a:lvl3pPr>
                      <a:lvl4pPr marL="1371600" algn="l" defTabSz="914400" rtl="0" eaLnBrk="1" latinLnBrk="0" hangingPunct="1">
                        <a:defRPr kumimoji="1" sz="1800" kern="1200">
                          <a:solidFill>
                            <a:schemeClr val="tx1"/>
                          </a:solidFill>
                          <a:latin typeface="Arial"/>
                        </a:defRPr>
                      </a:lvl4pPr>
                      <a:lvl5pPr marL="1828800" algn="l" defTabSz="914400" rtl="0" eaLnBrk="1" latinLnBrk="0" hangingPunct="1">
                        <a:defRPr kumimoji="1" sz="1800" kern="1200">
                          <a:solidFill>
                            <a:schemeClr val="tx1"/>
                          </a:solidFill>
                          <a:latin typeface="Arial"/>
                        </a:defRPr>
                      </a:lvl5pPr>
                      <a:lvl6pPr marL="2286000" algn="l" defTabSz="914400" rtl="0" eaLnBrk="1" latinLnBrk="0" hangingPunct="1">
                        <a:defRPr kumimoji="1" sz="1800" kern="1200">
                          <a:solidFill>
                            <a:schemeClr val="tx1"/>
                          </a:solidFill>
                          <a:latin typeface="Arial"/>
                        </a:defRPr>
                      </a:lvl6pPr>
                      <a:lvl7pPr marL="2743200" algn="l" defTabSz="914400" rtl="0" eaLnBrk="1" latinLnBrk="0" hangingPunct="1">
                        <a:defRPr kumimoji="1" sz="1800" kern="1200">
                          <a:solidFill>
                            <a:schemeClr val="tx1"/>
                          </a:solidFill>
                          <a:latin typeface="Arial"/>
                        </a:defRPr>
                      </a:lvl7pPr>
                      <a:lvl8pPr marL="3200400" algn="l" defTabSz="914400" rtl="0" eaLnBrk="1" latinLnBrk="0" hangingPunct="1">
                        <a:defRPr kumimoji="1" sz="1800" kern="1200">
                          <a:solidFill>
                            <a:schemeClr val="tx1"/>
                          </a:solidFill>
                          <a:latin typeface="Arial"/>
                        </a:defRPr>
                      </a:lvl8pPr>
                      <a:lvl9pPr marL="3657600" algn="l" defTabSz="914400" rtl="0" eaLnBrk="1" latinLnBrk="0" hangingPunct="1">
                        <a:defRPr kumimoji="1" sz="1800" kern="1200">
                          <a:solidFill>
                            <a:schemeClr val="tx1"/>
                          </a:solidFill>
                          <a:latin typeface="Arial"/>
                        </a:defRPr>
                      </a:lvl9pPr>
                    </a:lstStyle>
                    <a:p>
                      <a:pPr marL="108000" marR="0" lvl="0" indent="-108000" algn="l" rtl="0">
                        <a:spcBef>
                          <a:spcPts val="0"/>
                        </a:spcBef>
                        <a:spcAft>
                          <a:spcPts val="0"/>
                        </a:spcAft>
                        <a:buClr>
                          <a:srgbClr val="000000"/>
                        </a:buClr>
                        <a:buSzPts val="1050"/>
                        <a:buFont typeface="Arial"/>
                        <a:buChar char="•"/>
                      </a:pPr>
                      <a:r>
                        <a:rPr lang="ja-JP" sz="1050" b="1" i="0" u="none" strike="noStrike" cap="none">
                          <a:solidFill>
                            <a:srgbClr val="000000"/>
                          </a:solidFill>
                          <a:latin typeface="メイリオ" panose="020B0604030504040204" pitchFamily="50" charset="-128"/>
                          <a:ea typeface="メイリオ" panose="020B0604030504040204" pitchFamily="50" charset="-128"/>
                          <a:cs typeface="Arial"/>
                          <a:sym typeface="Arial"/>
                        </a:rPr>
                        <a:t>アニメ</a:t>
                      </a:r>
                      <a:endParaRPr>
                        <a:latin typeface="メイリオ" panose="020B0604030504040204" pitchFamily="50" charset="-128"/>
                        <a:ea typeface="メイリオ" panose="020B0604030504040204" pitchFamily="50" charset="-128"/>
                      </a:endParaRPr>
                    </a:p>
                  </a:txBody>
                  <a:tcPr marL="72000"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88000">
                <a:tc>
                  <a:txBody>
                    <a:bodyPr/>
                    <a:lstStyle>
                      <a:lvl1pPr marL="0" algn="l" defTabSz="914400" rtl="0" eaLnBrk="1" latinLnBrk="0" hangingPunct="1">
                        <a:defRPr kumimoji="1" sz="1800" kern="1200">
                          <a:solidFill>
                            <a:schemeClr val="tx1"/>
                          </a:solidFill>
                          <a:latin typeface="Arial"/>
                        </a:defRPr>
                      </a:lvl1pPr>
                      <a:lvl2pPr marL="457200" algn="l" defTabSz="914400" rtl="0" eaLnBrk="1" latinLnBrk="0" hangingPunct="1">
                        <a:defRPr kumimoji="1" sz="1800" kern="1200">
                          <a:solidFill>
                            <a:schemeClr val="tx1"/>
                          </a:solidFill>
                          <a:latin typeface="Arial"/>
                        </a:defRPr>
                      </a:lvl2pPr>
                      <a:lvl3pPr marL="914400" algn="l" defTabSz="914400" rtl="0" eaLnBrk="1" latinLnBrk="0" hangingPunct="1">
                        <a:defRPr kumimoji="1" sz="1800" kern="1200">
                          <a:solidFill>
                            <a:schemeClr val="tx1"/>
                          </a:solidFill>
                          <a:latin typeface="Arial"/>
                        </a:defRPr>
                      </a:lvl3pPr>
                      <a:lvl4pPr marL="1371600" algn="l" defTabSz="914400" rtl="0" eaLnBrk="1" latinLnBrk="0" hangingPunct="1">
                        <a:defRPr kumimoji="1" sz="1800" kern="1200">
                          <a:solidFill>
                            <a:schemeClr val="tx1"/>
                          </a:solidFill>
                          <a:latin typeface="Arial"/>
                        </a:defRPr>
                      </a:lvl4pPr>
                      <a:lvl5pPr marL="1828800" algn="l" defTabSz="914400" rtl="0" eaLnBrk="1" latinLnBrk="0" hangingPunct="1">
                        <a:defRPr kumimoji="1" sz="1800" kern="1200">
                          <a:solidFill>
                            <a:schemeClr val="tx1"/>
                          </a:solidFill>
                          <a:latin typeface="Arial"/>
                        </a:defRPr>
                      </a:lvl5pPr>
                      <a:lvl6pPr marL="2286000" algn="l" defTabSz="914400" rtl="0" eaLnBrk="1" latinLnBrk="0" hangingPunct="1">
                        <a:defRPr kumimoji="1" sz="1800" kern="1200">
                          <a:solidFill>
                            <a:schemeClr val="tx1"/>
                          </a:solidFill>
                          <a:latin typeface="Arial"/>
                        </a:defRPr>
                      </a:lvl6pPr>
                      <a:lvl7pPr marL="2743200" algn="l" defTabSz="914400" rtl="0" eaLnBrk="1" latinLnBrk="0" hangingPunct="1">
                        <a:defRPr kumimoji="1" sz="1800" kern="1200">
                          <a:solidFill>
                            <a:schemeClr val="tx1"/>
                          </a:solidFill>
                          <a:latin typeface="Arial"/>
                        </a:defRPr>
                      </a:lvl7pPr>
                      <a:lvl8pPr marL="3200400" algn="l" defTabSz="914400" rtl="0" eaLnBrk="1" latinLnBrk="0" hangingPunct="1">
                        <a:defRPr kumimoji="1" sz="1800" kern="1200">
                          <a:solidFill>
                            <a:schemeClr val="tx1"/>
                          </a:solidFill>
                          <a:latin typeface="Arial"/>
                        </a:defRPr>
                      </a:lvl8pPr>
                      <a:lvl9pPr marL="3657600" algn="l" defTabSz="914400" rtl="0" eaLnBrk="1" latinLnBrk="0" hangingPunct="1">
                        <a:defRPr kumimoji="1" sz="1800" kern="1200">
                          <a:solidFill>
                            <a:schemeClr val="tx1"/>
                          </a:solidFill>
                          <a:latin typeface="Arial"/>
                        </a:defRPr>
                      </a:lvl9pPr>
                    </a:lstStyle>
                    <a:p>
                      <a:pPr marL="108000" marR="0" lvl="0" indent="-108000" algn="l" rtl="0">
                        <a:spcBef>
                          <a:spcPts val="0"/>
                        </a:spcBef>
                        <a:spcAft>
                          <a:spcPts val="0"/>
                        </a:spcAft>
                        <a:buClr>
                          <a:srgbClr val="000000"/>
                        </a:buClr>
                        <a:buSzPts val="1050"/>
                        <a:buFont typeface="Arial"/>
                        <a:buChar char="•"/>
                      </a:pPr>
                      <a:r>
                        <a:rPr lang="ja-JP" sz="1050" b="1" i="0" u="none" strike="noStrike" cap="none" dirty="0">
                          <a:solidFill>
                            <a:srgbClr val="000000"/>
                          </a:solidFill>
                          <a:latin typeface="メイリオ" panose="020B0604030504040204" pitchFamily="50" charset="-128"/>
                          <a:ea typeface="メイリオ" panose="020B0604030504040204" pitchFamily="50" charset="-128"/>
                          <a:cs typeface="Arial"/>
                          <a:sym typeface="Arial"/>
                        </a:rPr>
                        <a:t>音楽</a:t>
                      </a:r>
                      <a:endParaRPr dirty="0">
                        <a:latin typeface="メイリオ" panose="020B0604030504040204" pitchFamily="50" charset="-128"/>
                        <a:ea typeface="メイリオ" panose="020B0604030504040204" pitchFamily="50" charset="-128"/>
                      </a:endParaRPr>
                    </a:p>
                  </a:txBody>
                  <a:tcPr marL="72000"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88000">
                <a:tc>
                  <a:txBody>
                    <a:bodyPr/>
                    <a:lstStyle>
                      <a:lvl1pPr marL="0" algn="l" defTabSz="914400" rtl="0" eaLnBrk="1" latinLnBrk="0" hangingPunct="1">
                        <a:defRPr kumimoji="1" sz="1800" kern="1200">
                          <a:solidFill>
                            <a:schemeClr val="tx1"/>
                          </a:solidFill>
                          <a:latin typeface="Arial"/>
                        </a:defRPr>
                      </a:lvl1pPr>
                      <a:lvl2pPr marL="457200" algn="l" defTabSz="914400" rtl="0" eaLnBrk="1" latinLnBrk="0" hangingPunct="1">
                        <a:defRPr kumimoji="1" sz="1800" kern="1200">
                          <a:solidFill>
                            <a:schemeClr val="tx1"/>
                          </a:solidFill>
                          <a:latin typeface="Arial"/>
                        </a:defRPr>
                      </a:lvl2pPr>
                      <a:lvl3pPr marL="914400" algn="l" defTabSz="914400" rtl="0" eaLnBrk="1" latinLnBrk="0" hangingPunct="1">
                        <a:defRPr kumimoji="1" sz="1800" kern="1200">
                          <a:solidFill>
                            <a:schemeClr val="tx1"/>
                          </a:solidFill>
                          <a:latin typeface="Arial"/>
                        </a:defRPr>
                      </a:lvl3pPr>
                      <a:lvl4pPr marL="1371600" algn="l" defTabSz="914400" rtl="0" eaLnBrk="1" latinLnBrk="0" hangingPunct="1">
                        <a:defRPr kumimoji="1" sz="1800" kern="1200">
                          <a:solidFill>
                            <a:schemeClr val="tx1"/>
                          </a:solidFill>
                          <a:latin typeface="Arial"/>
                        </a:defRPr>
                      </a:lvl4pPr>
                      <a:lvl5pPr marL="1828800" algn="l" defTabSz="914400" rtl="0" eaLnBrk="1" latinLnBrk="0" hangingPunct="1">
                        <a:defRPr kumimoji="1" sz="1800" kern="1200">
                          <a:solidFill>
                            <a:schemeClr val="tx1"/>
                          </a:solidFill>
                          <a:latin typeface="Arial"/>
                        </a:defRPr>
                      </a:lvl5pPr>
                      <a:lvl6pPr marL="2286000" algn="l" defTabSz="914400" rtl="0" eaLnBrk="1" latinLnBrk="0" hangingPunct="1">
                        <a:defRPr kumimoji="1" sz="1800" kern="1200">
                          <a:solidFill>
                            <a:schemeClr val="tx1"/>
                          </a:solidFill>
                          <a:latin typeface="Arial"/>
                        </a:defRPr>
                      </a:lvl6pPr>
                      <a:lvl7pPr marL="2743200" algn="l" defTabSz="914400" rtl="0" eaLnBrk="1" latinLnBrk="0" hangingPunct="1">
                        <a:defRPr kumimoji="1" sz="1800" kern="1200">
                          <a:solidFill>
                            <a:schemeClr val="tx1"/>
                          </a:solidFill>
                          <a:latin typeface="Arial"/>
                        </a:defRPr>
                      </a:lvl7pPr>
                      <a:lvl8pPr marL="3200400" algn="l" defTabSz="914400" rtl="0" eaLnBrk="1" latinLnBrk="0" hangingPunct="1">
                        <a:defRPr kumimoji="1" sz="1800" kern="1200">
                          <a:solidFill>
                            <a:schemeClr val="tx1"/>
                          </a:solidFill>
                          <a:latin typeface="Arial"/>
                        </a:defRPr>
                      </a:lvl8pPr>
                      <a:lvl9pPr marL="3657600" algn="l" defTabSz="914400" rtl="0" eaLnBrk="1" latinLnBrk="0" hangingPunct="1">
                        <a:defRPr kumimoji="1" sz="1800" kern="1200">
                          <a:solidFill>
                            <a:schemeClr val="tx1"/>
                          </a:solidFill>
                          <a:latin typeface="Arial"/>
                        </a:defRPr>
                      </a:lvl9pPr>
                    </a:lstStyle>
                    <a:p>
                      <a:pPr marL="108000" marR="0" lvl="0" indent="-108000" algn="l" rtl="0">
                        <a:spcBef>
                          <a:spcPts val="0"/>
                        </a:spcBef>
                        <a:spcAft>
                          <a:spcPts val="0"/>
                        </a:spcAft>
                        <a:buClr>
                          <a:srgbClr val="000000"/>
                        </a:buClr>
                        <a:buSzPts val="1050"/>
                        <a:buFont typeface="Arial"/>
                        <a:buChar char="•"/>
                      </a:pPr>
                      <a:r>
                        <a:rPr lang="ja-JP" sz="1050" b="1" i="0" u="none" strike="noStrike" cap="none" dirty="0">
                          <a:solidFill>
                            <a:srgbClr val="000000"/>
                          </a:solidFill>
                          <a:latin typeface="メイリオ" panose="020B0604030504040204" pitchFamily="50" charset="-128"/>
                          <a:ea typeface="メイリオ" panose="020B0604030504040204" pitchFamily="50" charset="-128"/>
                          <a:cs typeface="Arial"/>
                          <a:sym typeface="Arial"/>
                        </a:rPr>
                        <a:t>子供向け番組</a:t>
                      </a:r>
                      <a:endParaRPr dirty="0">
                        <a:latin typeface="メイリオ" panose="020B0604030504040204" pitchFamily="50" charset="-128"/>
                        <a:ea typeface="メイリオ" panose="020B0604030504040204" pitchFamily="50" charset="-128"/>
                      </a:endParaRPr>
                    </a:p>
                  </a:txBody>
                  <a:tcPr marL="72000"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88000">
                <a:tc>
                  <a:txBody>
                    <a:bodyPr/>
                    <a:lstStyle>
                      <a:lvl1pPr marL="0" algn="l" defTabSz="914400" rtl="0" eaLnBrk="1" latinLnBrk="0" hangingPunct="1">
                        <a:defRPr kumimoji="1" sz="1800" kern="1200">
                          <a:solidFill>
                            <a:schemeClr val="tx1"/>
                          </a:solidFill>
                          <a:latin typeface="Arial"/>
                        </a:defRPr>
                      </a:lvl1pPr>
                      <a:lvl2pPr marL="457200" algn="l" defTabSz="914400" rtl="0" eaLnBrk="1" latinLnBrk="0" hangingPunct="1">
                        <a:defRPr kumimoji="1" sz="1800" kern="1200">
                          <a:solidFill>
                            <a:schemeClr val="tx1"/>
                          </a:solidFill>
                          <a:latin typeface="Arial"/>
                        </a:defRPr>
                      </a:lvl2pPr>
                      <a:lvl3pPr marL="914400" algn="l" defTabSz="914400" rtl="0" eaLnBrk="1" latinLnBrk="0" hangingPunct="1">
                        <a:defRPr kumimoji="1" sz="1800" kern="1200">
                          <a:solidFill>
                            <a:schemeClr val="tx1"/>
                          </a:solidFill>
                          <a:latin typeface="Arial"/>
                        </a:defRPr>
                      </a:lvl3pPr>
                      <a:lvl4pPr marL="1371600" algn="l" defTabSz="914400" rtl="0" eaLnBrk="1" latinLnBrk="0" hangingPunct="1">
                        <a:defRPr kumimoji="1" sz="1800" kern="1200">
                          <a:solidFill>
                            <a:schemeClr val="tx1"/>
                          </a:solidFill>
                          <a:latin typeface="Arial"/>
                        </a:defRPr>
                      </a:lvl4pPr>
                      <a:lvl5pPr marL="1828800" algn="l" defTabSz="914400" rtl="0" eaLnBrk="1" latinLnBrk="0" hangingPunct="1">
                        <a:defRPr kumimoji="1" sz="1800" kern="1200">
                          <a:solidFill>
                            <a:schemeClr val="tx1"/>
                          </a:solidFill>
                          <a:latin typeface="Arial"/>
                        </a:defRPr>
                      </a:lvl5pPr>
                      <a:lvl6pPr marL="2286000" algn="l" defTabSz="914400" rtl="0" eaLnBrk="1" latinLnBrk="0" hangingPunct="1">
                        <a:defRPr kumimoji="1" sz="1800" kern="1200">
                          <a:solidFill>
                            <a:schemeClr val="tx1"/>
                          </a:solidFill>
                          <a:latin typeface="Arial"/>
                        </a:defRPr>
                      </a:lvl6pPr>
                      <a:lvl7pPr marL="2743200" algn="l" defTabSz="914400" rtl="0" eaLnBrk="1" latinLnBrk="0" hangingPunct="1">
                        <a:defRPr kumimoji="1" sz="1800" kern="1200">
                          <a:solidFill>
                            <a:schemeClr val="tx1"/>
                          </a:solidFill>
                          <a:latin typeface="Arial"/>
                        </a:defRPr>
                      </a:lvl7pPr>
                      <a:lvl8pPr marL="3200400" algn="l" defTabSz="914400" rtl="0" eaLnBrk="1" latinLnBrk="0" hangingPunct="1">
                        <a:defRPr kumimoji="1" sz="1800" kern="1200">
                          <a:solidFill>
                            <a:schemeClr val="tx1"/>
                          </a:solidFill>
                          <a:latin typeface="Arial"/>
                        </a:defRPr>
                      </a:lvl8pPr>
                      <a:lvl9pPr marL="3657600" algn="l" defTabSz="914400" rtl="0" eaLnBrk="1" latinLnBrk="0" hangingPunct="1">
                        <a:defRPr kumimoji="1" sz="1800" kern="1200">
                          <a:solidFill>
                            <a:schemeClr val="tx1"/>
                          </a:solidFill>
                          <a:latin typeface="Arial"/>
                        </a:defRPr>
                      </a:lvl9pPr>
                    </a:lstStyle>
                    <a:p>
                      <a:pPr marL="108000" marR="0" lvl="0" indent="-108000" algn="l" rtl="0">
                        <a:spcBef>
                          <a:spcPts val="0"/>
                        </a:spcBef>
                        <a:spcAft>
                          <a:spcPts val="0"/>
                        </a:spcAft>
                        <a:buClr>
                          <a:srgbClr val="000000"/>
                        </a:buClr>
                        <a:buSzPts val="1050"/>
                        <a:buFont typeface="Arial"/>
                        <a:buChar char="•"/>
                      </a:pPr>
                      <a:r>
                        <a:rPr lang="ja-JP" sz="1050" b="1" i="0" u="none" strike="noStrike" cap="none" dirty="0">
                          <a:solidFill>
                            <a:srgbClr val="000000"/>
                          </a:solidFill>
                          <a:latin typeface="メイリオ" panose="020B0604030504040204" pitchFamily="50" charset="-128"/>
                          <a:ea typeface="メイリオ" panose="020B0604030504040204" pitchFamily="50" charset="-128"/>
                          <a:cs typeface="Arial"/>
                          <a:sym typeface="Arial"/>
                        </a:rPr>
                        <a:t>BS／CSチャンネル番組</a:t>
                      </a:r>
                      <a:endParaRPr dirty="0">
                        <a:latin typeface="メイリオ" panose="020B0604030504040204" pitchFamily="50" charset="-128"/>
                        <a:ea typeface="メイリオ" panose="020B0604030504040204" pitchFamily="50" charset="-128"/>
                      </a:endParaRPr>
                    </a:p>
                  </a:txBody>
                  <a:tcPr marL="72000"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graphicFrame>
        <p:nvGraphicFramePr>
          <p:cNvPr id="22" name="Google Shape;817;p17"/>
          <p:cNvGraphicFramePr/>
          <p:nvPr>
            <p:extLst>
              <p:ext uri="{D42A27DB-BD31-4B8C-83A1-F6EECF244321}">
                <p14:modId xmlns:p14="http://schemas.microsoft.com/office/powerpoint/2010/main" val="1730377240"/>
              </p:ext>
            </p:extLst>
          </p:nvPr>
        </p:nvGraphicFramePr>
        <p:xfrm>
          <a:off x="9219671" y="2534408"/>
          <a:ext cx="1359250" cy="864000"/>
        </p:xfrm>
        <a:graphic>
          <a:graphicData uri="http://schemas.openxmlformats.org/drawingml/2006/table">
            <a:tbl>
              <a:tblPr>
                <a:noFill/>
              </a:tblPr>
              <a:tblGrid>
                <a:gridCol w="1359250">
                  <a:extLst>
                    <a:ext uri="{9D8B030D-6E8A-4147-A177-3AD203B41FA5}">
                      <a16:colId xmlns:a16="http://schemas.microsoft.com/office/drawing/2014/main" val="20000"/>
                    </a:ext>
                  </a:extLst>
                </a:gridCol>
              </a:tblGrid>
              <a:tr h="288000">
                <a:tc>
                  <a:txBody>
                    <a:bodyPr/>
                    <a:lstStyle>
                      <a:lvl1pPr marL="0" algn="l" defTabSz="914400" rtl="0" eaLnBrk="1" latinLnBrk="0" hangingPunct="1">
                        <a:defRPr kumimoji="1" sz="1800" kern="1200">
                          <a:solidFill>
                            <a:schemeClr val="tx1"/>
                          </a:solidFill>
                          <a:latin typeface="Arial"/>
                        </a:defRPr>
                      </a:lvl1pPr>
                      <a:lvl2pPr marL="457200" algn="l" defTabSz="914400" rtl="0" eaLnBrk="1" latinLnBrk="0" hangingPunct="1">
                        <a:defRPr kumimoji="1" sz="1800" kern="1200">
                          <a:solidFill>
                            <a:schemeClr val="tx1"/>
                          </a:solidFill>
                          <a:latin typeface="Arial"/>
                        </a:defRPr>
                      </a:lvl2pPr>
                      <a:lvl3pPr marL="914400" algn="l" defTabSz="914400" rtl="0" eaLnBrk="1" latinLnBrk="0" hangingPunct="1">
                        <a:defRPr kumimoji="1" sz="1800" kern="1200">
                          <a:solidFill>
                            <a:schemeClr val="tx1"/>
                          </a:solidFill>
                          <a:latin typeface="Arial"/>
                        </a:defRPr>
                      </a:lvl3pPr>
                      <a:lvl4pPr marL="1371600" algn="l" defTabSz="914400" rtl="0" eaLnBrk="1" latinLnBrk="0" hangingPunct="1">
                        <a:defRPr kumimoji="1" sz="1800" kern="1200">
                          <a:solidFill>
                            <a:schemeClr val="tx1"/>
                          </a:solidFill>
                          <a:latin typeface="Arial"/>
                        </a:defRPr>
                      </a:lvl4pPr>
                      <a:lvl5pPr marL="1828800" algn="l" defTabSz="914400" rtl="0" eaLnBrk="1" latinLnBrk="0" hangingPunct="1">
                        <a:defRPr kumimoji="1" sz="1800" kern="1200">
                          <a:solidFill>
                            <a:schemeClr val="tx1"/>
                          </a:solidFill>
                          <a:latin typeface="Arial"/>
                        </a:defRPr>
                      </a:lvl5pPr>
                      <a:lvl6pPr marL="2286000" algn="l" defTabSz="914400" rtl="0" eaLnBrk="1" latinLnBrk="0" hangingPunct="1">
                        <a:defRPr kumimoji="1" sz="1800" kern="1200">
                          <a:solidFill>
                            <a:schemeClr val="tx1"/>
                          </a:solidFill>
                          <a:latin typeface="Arial"/>
                        </a:defRPr>
                      </a:lvl6pPr>
                      <a:lvl7pPr marL="2743200" algn="l" defTabSz="914400" rtl="0" eaLnBrk="1" latinLnBrk="0" hangingPunct="1">
                        <a:defRPr kumimoji="1" sz="1800" kern="1200">
                          <a:solidFill>
                            <a:schemeClr val="tx1"/>
                          </a:solidFill>
                          <a:latin typeface="Arial"/>
                        </a:defRPr>
                      </a:lvl7pPr>
                      <a:lvl8pPr marL="3200400" algn="l" defTabSz="914400" rtl="0" eaLnBrk="1" latinLnBrk="0" hangingPunct="1">
                        <a:defRPr kumimoji="1" sz="1800" kern="1200">
                          <a:solidFill>
                            <a:schemeClr val="tx1"/>
                          </a:solidFill>
                          <a:latin typeface="Arial"/>
                        </a:defRPr>
                      </a:lvl8pPr>
                      <a:lvl9pPr marL="3657600" algn="l" defTabSz="914400" rtl="0" eaLnBrk="1" latinLnBrk="0" hangingPunct="1">
                        <a:defRPr kumimoji="1" sz="1800" kern="1200">
                          <a:solidFill>
                            <a:schemeClr val="tx1"/>
                          </a:solidFill>
                          <a:latin typeface="Arial"/>
                        </a:defRPr>
                      </a:lvl9pPr>
                    </a:lstStyle>
                    <a:p>
                      <a:pPr marL="0" marR="0" lvl="0" indent="0" algn="ctr" rtl="0">
                        <a:spcBef>
                          <a:spcPts val="0"/>
                        </a:spcBef>
                        <a:spcAft>
                          <a:spcPts val="0"/>
                        </a:spcAft>
                        <a:buNone/>
                      </a:pPr>
                      <a:r>
                        <a:rPr lang="ja-JP" sz="1050" b="1" i="0" u="none" strike="noStrike" cap="none" dirty="0">
                          <a:solidFill>
                            <a:srgbClr val="A86D9C"/>
                          </a:solidFill>
                          <a:latin typeface="メイリオ" panose="020B0604030504040204" pitchFamily="50" charset="-128"/>
                          <a:ea typeface="メイリオ" panose="020B0604030504040204" pitchFamily="50" charset="-128"/>
                          <a:cs typeface="Arial"/>
                          <a:sym typeface="Arial"/>
                        </a:rPr>
                        <a:t>番組視聴量</a:t>
                      </a:r>
                      <a:endParaRPr dirty="0">
                        <a:solidFill>
                          <a:srgbClr val="A86D9C"/>
                        </a:solidFill>
                        <a:latin typeface="メイリオ" panose="020B0604030504040204" pitchFamily="50" charset="-128"/>
                        <a:ea typeface="メイリオ" panose="020B0604030504040204" pitchFamily="50" charset="-128"/>
                      </a:endParaRPr>
                    </a:p>
                  </a:txBody>
                  <a:tcPr marL="7625"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10000"/>
                  </a:ext>
                </a:extLst>
              </a:tr>
              <a:tr h="288000">
                <a:tc>
                  <a:txBody>
                    <a:bodyPr/>
                    <a:lstStyle>
                      <a:lvl1pPr marL="0" algn="l" defTabSz="914400" rtl="0" eaLnBrk="1" latinLnBrk="0" hangingPunct="1">
                        <a:defRPr kumimoji="1" sz="1800" kern="1200">
                          <a:solidFill>
                            <a:schemeClr val="tx1"/>
                          </a:solidFill>
                          <a:latin typeface="Arial"/>
                        </a:defRPr>
                      </a:lvl1pPr>
                      <a:lvl2pPr marL="457200" algn="l" defTabSz="914400" rtl="0" eaLnBrk="1" latinLnBrk="0" hangingPunct="1">
                        <a:defRPr kumimoji="1" sz="1800" kern="1200">
                          <a:solidFill>
                            <a:schemeClr val="tx1"/>
                          </a:solidFill>
                          <a:latin typeface="Arial"/>
                        </a:defRPr>
                      </a:lvl2pPr>
                      <a:lvl3pPr marL="914400" algn="l" defTabSz="914400" rtl="0" eaLnBrk="1" latinLnBrk="0" hangingPunct="1">
                        <a:defRPr kumimoji="1" sz="1800" kern="1200">
                          <a:solidFill>
                            <a:schemeClr val="tx1"/>
                          </a:solidFill>
                          <a:latin typeface="Arial"/>
                        </a:defRPr>
                      </a:lvl3pPr>
                      <a:lvl4pPr marL="1371600" algn="l" defTabSz="914400" rtl="0" eaLnBrk="1" latinLnBrk="0" hangingPunct="1">
                        <a:defRPr kumimoji="1" sz="1800" kern="1200">
                          <a:solidFill>
                            <a:schemeClr val="tx1"/>
                          </a:solidFill>
                          <a:latin typeface="Arial"/>
                        </a:defRPr>
                      </a:lvl4pPr>
                      <a:lvl5pPr marL="1828800" algn="l" defTabSz="914400" rtl="0" eaLnBrk="1" latinLnBrk="0" hangingPunct="1">
                        <a:defRPr kumimoji="1" sz="1800" kern="1200">
                          <a:solidFill>
                            <a:schemeClr val="tx1"/>
                          </a:solidFill>
                          <a:latin typeface="Arial"/>
                        </a:defRPr>
                      </a:lvl5pPr>
                      <a:lvl6pPr marL="2286000" algn="l" defTabSz="914400" rtl="0" eaLnBrk="1" latinLnBrk="0" hangingPunct="1">
                        <a:defRPr kumimoji="1" sz="1800" kern="1200">
                          <a:solidFill>
                            <a:schemeClr val="tx1"/>
                          </a:solidFill>
                          <a:latin typeface="Arial"/>
                        </a:defRPr>
                      </a:lvl6pPr>
                      <a:lvl7pPr marL="2743200" algn="l" defTabSz="914400" rtl="0" eaLnBrk="1" latinLnBrk="0" hangingPunct="1">
                        <a:defRPr kumimoji="1" sz="1800" kern="1200">
                          <a:solidFill>
                            <a:schemeClr val="tx1"/>
                          </a:solidFill>
                          <a:latin typeface="Arial"/>
                        </a:defRPr>
                      </a:lvl7pPr>
                      <a:lvl8pPr marL="3200400" algn="l" defTabSz="914400" rtl="0" eaLnBrk="1" latinLnBrk="0" hangingPunct="1">
                        <a:defRPr kumimoji="1" sz="1800" kern="1200">
                          <a:solidFill>
                            <a:schemeClr val="tx1"/>
                          </a:solidFill>
                          <a:latin typeface="Arial"/>
                        </a:defRPr>
                      </a:lvl8pPr>
                      <a:lvl9pPr marL="3657600" algn="l" defTabSz="914400" rtl="0" eaLnBrk="1" latinLnBrk="0" hangingPunct="1">
                        <a:defRPr kumimoji="1" sz="1800" kern="1200">
                          <a:solidFill>
                            <a:schemeClr val="tx1"/>
                          </a:solidFill>
                          <a:latin typeface="Arial"/>
                        </a:defRPr>
                      </a:lvl9pPr>
                    </a:lstStyle>
                    <a:p>
                      <a:pPr marL="108000" marR="0" lvl="0" indent="-108000" algn="l" rtl="0">
                        <a:spcBef>
                          <a:spcPts val="0"/>
                        </a:spcBef>
                        <a:spcAft>
                          <a:spcPts val="0"/>
                        </a:spcAft>
                        <a:buClr>
                          <a:srgbClr val="000000"/>
                        </a:buClr>
                        <a:buSzPts val="1050"/>
                        <a:buFont typeface="Arial"/>
                        <a:buChar char="•"/>
                      </a:pPr>
                      <a:r>
                        <a:rPr lang="ja-JP" sz="1050" b="1" i="0" u="none" strike="noStrike" cap="none">
                          <a:solidFill>
                            <a:srgbClr val="000000"/>
                          </a:solidFill>
                          <a:latin typeface="メイリオ" panose="020B0604030504040204" pitchFamily="50" charset="-128"/>
                          <a:ea typeface="メイリオ" panose="020B0604030504040204" pitchFamily="50" charset="-128"/>
                          <a:cs typeface="Arial"/>
                          <a:sym typeface="Arial"/>
                        </a:rPr>
                        <a:t>ハイテレ</a:t>
                      </a:r>
                      <a:endParaRPr>
                        <a:latin typeface="メイリオ" panose="020B0604030504040204" pitchFamily="50" charset="-128"/>
                        <a:ea typeface="メイリオ" panose="020B0604030504040204" pitchFamily="50" charset="-128"/>
                      </a:endParaRPr>
                    </a:p>
                  </a:txBody>
                  <a:tcPr marL="72000"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88000">
                <a:tc>
                  <a:txBody>
                    <a:bodyPr/>
                    <a:lstStyle>
                      <a:lvl1pPr marL="0" algn="l" defTabSz="914400" rtl="0" eaLnBrk="1" latinLnBrk="0" hangingPunct="1">
                        <a:defRPr kumimoji="1" sz="1800" kern="1200">
                          <a:solidFill>
                            <a:schemeClr val="tx1"/>
                          </a:solidFill>
                          <a:latin typeface="Arial"/>
                        </a:defRPr>
                      </a:lvl1pPr>
                      <a:lvl2pPr marL="457200" algn="l" defTabSz="914400" rtl="0" eaLnBrk="1" latinLnBrk="0" hangingPunct="1">
                        <a:defRPr kumimoji="1" sz="1800" kern="1200">
                          <a:solidFill>
                            <a:schemeClr val="tx1"/>
                          </a:solidFill>
                          <a:latin typeface="Arial"/>
                        </a:defRPr>
                      </a:lvl2pPr>
                      <a:lvl3pPr marL="914400" algn="l" defTabSz="914400" rtl="0" eaLnBrk="1" latinLnBrk="0" hangingPunct="1">
                        <a:defRPr kumimoji="1" sz="1800" kern="1200">
                          <a:solidFill>
                            <a:schemeClr val="tx1"/>
                          </a:solidFill>
                          <a:latin typeface="Arial"/>
                        </a:defRPr>
                      </a:lvl3pPr>
                      <a:lvl4pPr marL="1371600" algn="l" defTabSz="914400" rtl="0" eaLnBrk="1" latinLnBrk="0" hangingPunct="1">
                        <a:defRPr kumimoji="1" sz="1800" kern="1200">
                          <a:solidFill>
                            <a:schemeClr val="tx1"/>
                          </a:solidFill>
                          <a:latin typeface="Arial"/>
                        </a:defRPr>
                      </a:lvl4pPr>
                      <a:lvl5pPr marL="1828800" algn="l" defTabSz="914400" rtl="0" eaLnBrk="1" latinLnBrk="0" hangingPunct="1">
                        <a:defRPr kumimoji="1" sz="1800" kern="1200">
                          <a:solidFill>
                            <a:schemeClr val="tx1"/>
                          </a:solidFill>
                          <a:latin typeface="Arial"/>
                        </a:defRPr>
                      </a:lvl5pPr>
                      <a:lvl6pPr marL="2286000" algn="l" defTabSz="914400" rtl="0" eaLnBrk="1" latinLnBrk="0" hangingPunct="1">
                        <a:defRPr kumimoji="1" sz="1800" kern="1200">
                          <a:solidFill>
                            <a:schemeClr val="tx1"/>
                          </a:solidFill>
                          <a:latin typeface="Arial"/>
                        </a:defRPr>
                      </a:lvl6pPr>
                      <a:lvl7pPr marL="2743200" algn="l" defTabSz="914400" rtl="0" eaLnBrk="1" latinLnBrk="0" hangingPunct="1">
                        <a:defRPr kumimoji="1" sz="1800" kern="1200">
                          <a:solidFill>
                            <a:schemeClr val="tx1"/>
                          </a:solidFill>
                          <a:latin typeface="Arial"/>
                        </a:defRPr>
                      </a:lvl7pPr>
                      <a:lvl8pPr marL="3200400" algn="l" defTabSz="914400" rtl="0" eaLnBrk="1" latinLnBrk="0" hangingPunct="1">
                        <a:defRPr kumimoji="1" sz="1800" kern="1200">
                          <a:solidFill>
                            <a:schemeClr val="tx1"/>
                          </a:solidFill>
                          <a:latin typeface="Arial"/>
                        </a:defRPr>
                      </a:lvl8pPr>
                      <a:lvl9pPr marL="3657600" algn="l" defTabSz="914400" rtl="0" eaLnBrk="1" latinLnBrk="0" hangingPunct="1">
                        <a:defRPr kumimoji="1" sz="1800" kern="1200">
                          <a:solidFill>
                            <a:schemeClr val="tx1"/>
                          </a:solidFill>
                          <a:latin typeface="Arial"/>
                        </a:defRPr>
                      </a:lvl9pPr>
                    </a:lstStyle>
                    <a:p>
                      <a:pPr marL="108000" marR="0" lvl="0" indent="-108000" algn="l" rtl="0">
                        <a:spcBef>
                          <a:spcPts val="0"/>
                        </a:spcBef>
                        <a:spcAft>
                          <a:spcPts val="0"/>
                        </a:spcAft>
                        <a:buClr>
                          <a:srgbClr val="000000"/>
                        </a:buClr>
                        <a:buSzPts val="1050"/>
                        <a:buFont typeface="Arial"/>
                        <a:buChar char="•"/>
                      </a:pPr>
                      <a:r>
                        <a:rPr lang="ja-JP" sz="1050" b="1" i="0" u="none" strike="noStrike" cap="none" dirty="0">
                          <a:solidFill>
                            <a:srgbClr val="000000"/>
                          </a:solidFill>
                          <a:latin typeface="メイリオ" panose="020B0604030504040204" pitchFamily="50" charset="-128"/>
                          <a:ea typeface="メイリオ" panose="020B0604030504040204" pitchFamily="50" charset="-128"/>
                          <a:cs typeface="Arial"/>
                          <a:sym typeface="Arial"/>
                        </a:rPr>
                        <a:t>ローテレ</a:t>
                      </a:r>
                      <a:endParaRPr dirty="0">
                        <a:latin typeface="メイリオ" panose="020B0604030504040204" pitchFamily="50" charset="-128"/>
                        <a:ea typeface="メイリオ" panose="020B0604030504040204" pitchFamily="50" charset="-128"/>
                      </a:endParaRPr>
                    </a:p>
                  </a:txBody>
                  <a:tcPr marL="72000"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aphicFrame>
        <p:nvGraphicFramePr>
          <p:cNvPr id="23" name="Google Shape;818;p17"/>
          <p:cNvGraphicFramePr/>
          <p:nvPr>
            <p:extLst>
              <p:ext uri="{D42A27DB-BD31-4B8C-83A1-F6EECF244321}">
                <p14:modId xmlns:p14="http://schemas.microsoft.com/office/powerpoint/2010/main" val="2030279061"/>
              </p:ext>
            </p:extLst>
          </p:nvPr>
        </p:nvGraphicFramePr>
        <p:xfrm>
          <a:off x="6458103" y="2534408"/>
          <a:ext cx="2661150" cy="2880000"/>
        </p:xfrm>
        <a:graphic>
          <a:graphicData uri="http://schemas.openxmlformats.org/drawingml/2006/table">
            <a:tbl>
              <a:tblPr>
                <a:noFill/>
              </a:tblPr>
              <a:tblGrid>
                <a:gridCol w="1330575">
                  <a:extLst>
                    <a:ext uri="{9D8B030D-6E8A-4147-A177-3AD203B41FA5}">
                      <a16:colId xmlns:a16="http://schemas.microsoft.com/office/drawing/2014/main" val="20000"/>
                    </a:ext>
                  </a:extLst>
                </a:gridCol>
                <a:gridCol w="1330575">
                  <a:extLst>
                    <a:ext uri="{9D8B030D-6E8A-4147-A177-3AD203B41FA5}">
                      <a16:colId xmlns:a16="http://schemas.microsoft.com/office/drawing/2014/main" val="20001"/>
                    </a:ext>
                  </a:extLst>
                </a:gridCol>
              </a:tblGrid>
              <a:tr h="288000">
                <a:tc gridSpan="2">
                  <a:txBody>
                    <a:bodyPr/>
                    <a:lstStyle>
                      <a:lvl1pPr marL="0" algn="l" defTabSz="914400" rtl="0" eaLnBrk="1" latinLnBrk="0" hangingPunct="1">
                        <a:defRPr kumimoji="1" sz="1800" kern="1200">
                          <a:solidFill>
                            <a:schemeClr val="tx1"/>
                          </a:solidFill>
                          <a:latin typeface="Arial"/>
                        </a:defRPr>
                      </a:lvl1pPr>
                      <a:lvl2pPr marL="457200" algn="l" defTabSz="914400" rtl="0" eaLnBrk="1" latinLnBrk="0" hangingPunct="1">
                        <a:defRPr kumimoji="1" sz="1800" kern="1200">
                          <a:solidFill>
                            <a:schemeClr val="tx1"/>
                          </a:solidFill>
                          <a:latin typeface="Arial"/>
                        </a:defRPr>
                      </a:lvl2pPr>
                      <a:lvl3pPr marL="914400" algn="l" defTabSz="914400" rtl="0" eaLnBrk="1" latinLnBrk="0" hangingPunct="1">
                        <a:defRPr kumimoji="1" sz="1800" kern="1200">
                          <a:solidFill>
                            <a:schemeClr val="tx1"/>
                          </a:solidFill>
                          <a:latin typeface="Arial"/>
                        </a:defRPr>
                      </a:lvl3pPr>
                      <a:lvl4pPr marL="1371600" algn="l" defTabSz="914400" rtl="0" eaLnBrk="1" latinLnBrk="0" hangingPunct="1">
                        <a:defRPr kumimoji="1" sz="1800" kern="1200">
                          <a:solidFill>
                            <a:schemeClr val="tx1"/>
                          </a:solidFill>
                          <a:latin typeface="Arial"/>
                        </a:defRPr>
                      </a:lvl4pPr>
                      <a:lvl5pPr marL="1828800" algn="l" defTabSz="914400" rtl="0" eaLnBrk="1" latinLnBrk="0" hangingPunct="1">
                        <a:defRPr kumimoji="1" sz="1800" kern="1200">
                          <a:solidFill>
                            <a:schemeClr val="tx1"/>
                          </a:solidFill>
                          <a:latin typeface="Arial"/>
                        </a:defRPr>
                      </a:lvl5pPr>
                      <a:lvl6pPr marL="2286000" algn="l" defTabSz="914400" rtl="0" eaLnBrk="1" latinLnBrk="0" hangingPunct="1">
                        <a:defRPr kumimoji="1" sz="1800" kern="1200">
                          <a:solidFill>
                            <a:schemeClr val="tx1"/>
                          </a:solidFill>
                          <a:latin typeface="Arial"/>
                        </a:defRPr>
                      </a:lvl6pPr>
                      <a:lvl7pPr marL="2743200" algn="l" defTabSz="914400" rtl="0" eaLnBrk="1" latinLnBrk="0" hangingPunct="1">
                        <a:defRPr kumimoji="1" sz="1800" kern="1200">
                          <a:solidFill>
                            <a:schemeClr val="tx1"/>
                          </a:solidFill>
                          <a:latin typeface="Arial"/>
                        </a:defRPr>
                      </a:lvl7pPr>
                      <a:lvl8pPr marL="3200400" algn="l" defTabSz="914400" rtl="0" eaLnBrk="1" latinLnBrk="0" hangingPunct="1">
                        <a:defRPr kumimoji="1" sz="1800" kern="1200">
                          <a:solidFill>
                            <a:schemeClr val="tx1"/>
                          </a:solidFill>
                          <a:latin typeface="Arial"/>
                        </a:defRPr>
                      </a:lvl8pPr>
                      <a:lvl9pPr marL="3657600" algn="l" defTabSz="914400" rtl="0" eaLnBrk="1" latinLnBrk="0" hangingPunct="1">
                        <a:defRPr kumimoji="1" sz="1800" kern="1200">
                          <a:solidFill>
                            <a:schemeClr val="tx1"/>
                          </a:solidFill>
                          <a:latin typeface="Arial"/>
                        </a:defRPr>
                      </a:lvl9pPr>
                    </a:lstStyle>
                    <a:p>
                      <a:pPr marL="0" marR="0" lvl="0" indent="0" algn="ctr" rtl="0">
                        <a:spcBef>
                          <a:spcPts val="0"/>
                        </a:spcBef>
                        <a:spcAft>
                          <a:spcPts val="0"/>
                        </a:spcAft>
                        <a:buNone/>
                      </a:pPr>
                      <a:r>
                        <a:rPr lang="ja-JP" sz="1050" b="1" i="0" u="none" strike="noStrike" cap="none" dirty="0">
                          <a:solidFill>
                            <a:srgbClr val="A86D9C"/>
                          </a:solidFill>
                          <a:latin typeface="メイリオ" panose="020B0604030504040204" pitchFamily="50" charset="-128"/>
                          <a:ea typeface="メイリオ" panose="020B0604030504040204" pitchFamily="50" charset="-128"/>
                          <a:cs typeface="Arial"/>
                          <a:sym typeface="Arial"/>
                        </a:rPr>
                        <a:t>番組視聴時間指定</a:t>
                      </a:r>
                      <a:endParaRPr dirty="0">
                        <a:solidFill>
                          <a:srgbClr val="A86D9C"/>
                        </a:solidFill>
                        <a:latin typeface="メイリオ" panose="020B0604030504040204" pitchFamily="50" charset="-128"/>
                        <a:ea typeface="メイリオ" panose="020B0604030504040204" pitchFamily="50" charset="-128"/>
                      </a:endParaRPr>
                    </a:p>
                  </a:txBody>
                  <a:tcPr marL="7625"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EDEDED"/>
                    </a:solidFill>
                  </a:tcPr>
                </a:tc>
                <a:tc hMerge="1">
                  <a:txBody>
                    <a:bodyPr/>
                    <a:lstStyle/>
                    <a:p>
                      <a:endParaRPr lang="ja-JP"/>
                    </a:p>
                  </a:txBody>
                  <a:tcPr/>
                </a:tc>
                <a:extLst>
                  <a:ext uri="{0D108BD9-81ED-4DB2-BD59-A6C34878D82A}">
                    <a16:rowId xmlns:a16="http://schemas.microsoft.com/office/drawing/2014/main" val="10000"/>
                  </a:ext>
                </a:extLst>
              </a:tr>
              <a:tr h="288000">
                <a:tc>
                  <a:txBody>
                    <a:bodyPr/>
                    <a:lstStyle>
                      <a:lvl1pPr marL="0" algn="l" defTabSz="914400" rtl="0" eaLnBrk="1" latinLnBrk="0" hangingPunct="1">
                        <a:defRPr kumimoji="1" sz="1800" kern="1200">
                          <a:solidFill>
                            <a:schemeClr val="tx1"/>
                          </a:solidFill>
                          <a:latin typeface="Arial"/>
                        </a:defRPr>
                      </a:lvl1pPr>
                      <a:lvl2pPr marL="457200" algn="l" defTabSz="914400" rtl="0" eaLnBrk="1" latinLnBrk="0" hangingPunct="1">
                        <a:defRPr kumimoji="1" sz="1800" kern="1200">
                          <a:solidFill>
                            <a:schemeClr val="tx1"/>
                          </a:solidFill>
                          <a:latin typeface="Arial"/>
                        </a:defRPr>
                      </a:lvl2pPr>
                      <a:lvl3pPr marL="914400" algn="l" defTabSz="914400" rtl="0" eaLnBrk="1" latinLnBrk="0" hangingPunct="1">
                        <a:defRPr kumimoji="1" sz="1800" kern="1200">
                          <a:solidFill>
                            <a:schemeClr val="tx1"/>
                          </a:solidFill>
                          <a:latin typeface="Arial"/>
                        </a:defRPr>
                      </a:lvl3pPr>
                      <a:lvl4pPr marL="1371600" algn="l" defTabSz="914400" rtl="0" eaLnBrk="1" latinLnBrk="0" hangingPunct="1">
                        <a:defRPr kumimoji="1" sz="1800" kern="1200">
                          <a:solidFill>
                            <a:schemeClr val="tx1"/>
                          </a:solidFill>
                          <a:latin typeface="Arial"/>
                        </a:defRPr>
                      </a:lvl4pPr>
                      <a:lvl5pPr marL="1828800" algn="l" defTabSz="914400" rtl="0" eaLnBrk="1" latinLnBrk="0" hangingPunct="1">
                        <a:defRPr kumimoji="1" sz="1800" kern="1200">
                          <a:solidFill>
                            <a:schemeClr val="tx1"/>
                          </a:solidFill>
                          <a:latin typeface="Arial"/>
                        </a:defRPr>
                      </a:lvl5pPr>
                      <a:lvl6pPr marL="2286000" algn="l" defTabSz="914400" rtl="0" eaLnBrk="1" latinLnBrk="0" hangingPunct="1">
                        <a:defRPr kumimoji="1" sz="1800" kern="1200">
                          <a:solidFill>
                            <a:schemeClr val="tx1"/>
                          </a:solidFill>
                          <a:latin typeface="Arial"/>
                        </a:defRPr>
                      </a:lvl6pPr>
                      <a:lvl7pPr marL="2743200" algn="l" defTabSz="914400" rtl="0" eaLnBrk="1" latinLnBrk="0" hangingPunct="1">
                        <a:defRPr kumimoji="1" sz="1800" kern="1200">
                          <a:solidFill>
                            <a:schemeClr val="tx1"/>
                          </a:solidFill>
                          <a:latin typeface="Arial"/>
                        </a:defRPr>
                      </a:lvl7pPr>
                      <a:lvl8pPr marL="3200400" algn="l" defTabSz="914400" rtl="0" eaLnBrk="1" latinLnBrk="0" hangingPunct="1">
                        <a:defRPr kumimoji="1" sz="1800" kern="1200">
                          <a:solidFill>
                            <a:schemeClr val="tx1"/>
                          </a:solidFill>
                          <a:latin typeface="Arial"/>
                        </a:defRPr>
                      </a:lvl8pPr>
                      <a:lvl9pPr marL="3657600" algn="l" defTabSz="914400" rtl="0" eaLnBrk="1" latinLnBrk="0" hangingPunct="1">
                        <a:defRPr kumimoji="1" sz="1800" kern="1200">
                          <a:solidFill>
                            <a:schemeClr val="tx1"/>
                          </a:solidFill>
                          <a:latin typeface="Arial"/>
                        </a:defRPr>
                      </a:lvl9pPr>
                    </a:lstStyle>
                    <a:p>
                      <a:pPr marL="0" marR="0" lvl="0" indent="0" algn="l" rtl="0">
                        <a:spcBef>
                          <a:spcPts val="0"/>
                        </a:spcBef>
                        <a:spcAft>
                          <a:spcPts val="0"/>
                        </a:spcAft>
                        <a:buNone/>
                      </a:pPr>
                      <a:r>
                        <a:rPr lang="ja-JP" sz="1050" b="1" i="0" u="none" strike="noStrike" cap="none">
                          <a:solidFill>
                            <a:srgbClr val="000000"/>
                          </a:solidFill>
                          <a:latin typeface="メイリオ" panose="020B0604030504040204" pitchFamily="50" charset="-128"/>
                          <a:ea typeface="メイリオ" panose="020B0604030504040204" pitchFamily="50" charset="-128"/>
                          <a:cs typeface="Arial"/>
                          <a:sym typeface="Arial"/>
                        </a:rPr>
                        <a:t>1　平日朝帯</a:t>
                      </a:r>
                      <a:endParaRPr>
                        <a:latin typeface="メイリオ" panose="020B0604030504040204" pitchFamily="50" charset="-128"/>
                        <a:ea typeface="メイリオ" panose="020B0604030504040204" pitchFamily="50" charset="-128"/>
                      </a:endParaRPr>
                    </a:p>
                  </a:txBody>
                  <a:tcPr marL="144000"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Arial"/>
                        </a:defRPr>
                      </a:lvl1pPr>
                      <a:lvl2pPr marL="457200" algn="l" defTabSz="914400" rtl="0" eaLnBrk="1" latinLnBrk="0" hangingPunct="1">
                        <a:defRPr kumimoji="1" sz="1800" kern="1200">
                          <a:solidFill>
                            <a:schemeClr val="tx1"/>
                          </a:solidFill>
                          <a:latin typeface="Arial"/>
                        </a:defRPr>
                      </a:lvl2pPr>
                      <a:lvl3pPr marL="914400" algn="l" defTabSz="914400" rtl="0" eaLnBrk="1" latinLnBrk="0" hangingPunct="1">
                        <a:defRPr kumimoji="1" sz="1800" kern="1200">
                          <a:solidFill>
                            <a:schemeClr val="tx1"/>
                          </a:solidFill>
                          <a:latin typeface="Arial"/>
                        </a:defRPr>
                      </a:lvl3pPr>
                      <a:lvl4pPr marL="1371600" algn="l" defTabSz="914400" rtl="0" eaLnBrk="1" latinLnBrk="0" hangingPunct="1">
                        <a:defRPr kumimoji="1" sz="1800" kern="1200">
                          <a:solidFill>
                            <a:schemeClr val="tx1"/>
                          </a:solidFill>
                          <a:latin typeface="Arial"/>
                        </a:defRPr>
                      </a:lvl4pPr>
                      <a:lvl5pPr marL="1828800" algn="l" defTabSz="914400" rtl="0" eaLnBrk="1" latinLnBrk="0" hangingPunct="1">
                        <a:defRPr kumimoji="1" sz="1800" kern="1200">
                          <a:solidFill>
                            <a:schemeClr val="tx1"/>
                          </a:solidFill>
                          <a:latin typeface="Arial"/>
                        </a:defRPr>
                      </a:lvl5pPr>
                      <a:lvl6pPr marL="2286000" algn="l" defTabSz="914400" rtl="0" eaLnBrk="1" latinLnBrk="0" hangingPunct="1">
                        <a:defRPr kumimoji="1" sz="1800" kern="1200">
                          <a:solidFill>
                            <a:schemeClr val="tx1"/>
                          </a:solidFill>
                          <a:latin typeface="Arial"/>
                        </a:defRPr>
                      </a:lvl6pPr>
                      <a:lvl7pPr marL="2743200" algn="l" defTabSz="914400" rtl="0" eaLnBrk="1" latinLnBrk="0" hangingPunct="1">
                        <a:defRPr kumimoji="1" sz="1800" kern="1200">
                          <a:solidFill>
                            <a:schemeClr val="tx1"/>
                          </a:solidFill>
                          <a:latin typeface="Arial"/>
                        </a:defRPr>
                      </a:lvl7pPr>
                      <a:lvl8pPr marL="3200400" algn="l" defTabSz="914400" rtl="0" eaLnBrk="1" latinLnBrk="0" hangingPunct="1">
                        <a:defRPr kumimoji="1" sz="1800" kern="1200">
                          <a:solidFill>
                            <a:schemeClr val="tx1"/>
                          </a:solidFill>
                          <a:latin typeface="Arial"/>
                        </a:defRPr>
                      </a:lvl8pPr>
                      <a:lvl9pPr marL="3657600" algn="l" defTabSz="914400" rtl="0" eaLnBrk="1" latinLnBrk="0" hangingPunct="1">
                        <a:defRPr kumimoji="1" sz="1800" kern="1200">
                          <a:solidFill>
                            <a:schemeClr val="tx1"/>
                          </a:solidFill>
                          <a:latin typeface="Arial"/>
                        </a:defRPr>
                      </a:lvl9pPr>
                    </a:lstStyle>
                    <a:p>
                      <a:pPr marL="0" marR="0" lvl="0" indent="0" algn="l" rtl="0">
                        <a:spcBef>
                          <a:spcPts val="0"/>
                        </a:spcBef>
                        <a:spcAft>
                          <a:spcPts val="0"/>
                        </a:spcAft>
                        <a:buNone/>
                      </a:pPr>
                      <a:r>
                        <a:rPr lang="ja-JP" sz="1000" b="1" i="0" u="none" strike="noStrike" cap="none">
                          <a:solidFill>
                            <a:srgbClr val="000000"/>
                          </a:solidFill>
                          <a:latin typeface="メイリオ" panose="020B0604030504040204" pitchFamily="50" charset="-128"/>
                          <a:ea typeface="メイリオ" panose="020B0604030504040204" pitchFamily="50" charset="-128"/>
                          <a:cs typeface="Arial"/>
                          <a:sym typeface="Arial"/>
                        </a:rPr>
                        <a:t>平日　6:00～9:00</a:t>
                      </a:r>
                      <a:endParaRPr sz="1600">
                        <a:latin typeface="メイリオ" panose="020B0604030504040204" pitchFamily="50" charset="-128"/>
                        <a:ea typeface="メイリオ" panose="020B0604030504040204" pitchFamily="50" charset="-128"/>
                      </a:endParaRPr>
                    </a:p>
                  </a:txBody>
                  <a:tcPr marL="0"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88000">
                <a:tc>
                  <a:txBody>
                    <a:bodyPr/>
                    <a:lstStyle>
                      <a:lvl1pPr marL="0" algn="l" defTabSz="914400" rtl="0" eaLnBrk="1" latinLnBrk="0" hangingPunct="1">
                        <a:defRPr kumimoji="1" sz="1800" kern="1200">
                          <a:solidFill>
                            <a:schemeClr val="tx1"/>
                          </a:solidFill>
                          <a:latin typeface="Arial"/>
                        </a:defRPr>
                      </a:lvl1pPr>
                      <a:lvl2pPr marL="457200" algn="l" defTabSz="914400" rtl="0" eaLnBrk="1" latinLnBrk="0" hangingPunct="1">
                        <a:defRPr kumimoji="1" sz="1800" kern="1200">
                          <a:solidFill>
                            <a:schemeClr val="tx1"/>
                          </a:solidFill>
                          <a:latin typeface="Arial"/>
                        </a:defRPr>
                      </a:lvl2pPr>
                      <a:lvl3pPr marL="914400" algn="l" defTabSz="914400" rtl="0" eaLnBrk="1" latinLnBrk="0" hangingPunct="1">
                        <a:defRPr kumimoji="1" sz="1800" kern="1200">
                          <a:solidFill>
                            <a:schemeClr val="tx1"/>
                          </a:solidFill>
                          <a:latin typeface="Arial"/>
                        </a:defRPr>
                      </a:lvl3pPr>
                      <a:lvl4pPr marL="1371600" algn="l" defTabSz="914400" rtl="0" eaLnBrk="1" latinLnBrk="0" hangingPunct="1">
                        <a:defRPr kumimoji="1" sz="1800" kern="1200">
                          <a:solidFill>
                            <a:schemeClr val="tx1"/>
                          </a:solidFill>
                          <a:latin typeface="Arial"/>
                        </a:defRPr>
                      </a:lvl4pPr>
                      <a:lvl5pPr marL="1828800" algn="l" defTabSz="914400" rtl="0" eaLnBrk="1" latinLnBrk="0" hangingPunct="1">
                        <a:defRPr kumimoji="1" sz="1800" kern="1200">
                          <a:solidFill>
                            <a:schemeClr val="tx1"/>
                          </a:solidFill>
                          <a:latin typeface="Arial"/>
                        </a:defRPr>
                      </a:lvl5pPr>
                      <a:lvl6pPr marL="2286000" algn="l" defTabSz="914400" rtl="0" eaLnBrk="1" latinLnBrk="0" hangingPunct="1">
                        <a:defRPr kumimoji="1" sz="1800" kern="1200">
                          <a:solidFill>
                            <a:schemeClr val="tx1"/>
                          </a:solidFill>
                          <a:latin typeface="Arial"/>
                        </a:defRPr>
                      </a:lvl6pPr>
                      <a:lvl7pPr marL="2743200" algn="l" defTabSz="914400" rtl="0" eaLnBrk="1" latinLnBrk="0" hangingPunct="1">
                        <a:defRPr kumimoji="1" sz="1800" kern="1200">
                          <a:solidFill>
                            <a:schemeClr val="tx1"/>
                          </a:solidFill>
                          <a:latin typeface="Arial"/>
                        </a:defRPr>
                      </a:lvl7pPr>
                      <a:lvl8pPr marL="3200400" algn="l" defTabSz="914400" rtl="0" eaLnBrk="1" latinLnBrk="0" hangingPunct="1">
                        <a:defRPr kumimoji="1" sz="1800" kern="1200">
                          <a:solidFill>
                            <a:schemeClr val="tx1"/>
                          </a:solidFill>
                          <a:latin typeface="Arial"/>
                        </a:defRPr>
                      </a:lvl8pPr>
                      <a:lvl9pPr marL="3657600" algn="l" defTabSz="914400" rtl="0" eaLnBrk="1" latinLnBrk="0" hangingPunct="1">
                        <a:defRPr kumimoji="1" sz="1800" kern="1200">
                          <a:solidFill>
                            <a:schemeClr val="tx1"/>
                          </a:solidFill>
                          <a:latin typeface="Arial"/>
                        </a:defRPr>
                      </a:lvl9pPr>
                    </a:lstStyle>
                    <a:p>
                      <a:pPr marL="0" marR="0" lvl="0" indent="0" algn="l" rtl="0">
                        <a:spcBef>
                          <a:spcPts val="0"/>
                        </a:spcBef>
                        <a:spcAft>
                          <a:spcPts val="0"/>
                        </a:spcAft>
                        <a:buNone/>
                      </a:pPr>
                      <a:r>
                        <a:rPr lang="ja-JP" sz="1050" b="1" i="0" u="none" strike="noStrike" cap="none">
                          <a:solidFill>
                            <a:srgbClr val="000000"/>
                          </a:solidFill>
                          <a:latin typeface="メイリオ" panose="020B0604030504040204" pitchFamily="50" charset="-128"/>
                          <a:ea typeface="メイリオ" panose="020B0604030504040204" pitchFamily="50" charset="-128"/>
                          <a:cs typeface="Arial"/>
                          <a:sym typeface="Arial"/>
                        </a:rPr>
                        <a:t>2　平日昼帯</a:t>
                      </a:r>
                      <a:endParaRPr>
                        <a:latin typeface="メイリオ" panose="020B0604030504040204" pitchFamily="50" charset="-128"/>
                        <a:ea typeface="メイリオ" panose="020B0604030504040204" pitchFamily="50" charset="-128"/>
                      </a:endParaRPr>
                    </a:p>
                  </a:txBody>
                  <a:tcPr marL="144000"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Arial"/>
                        </a:defRPr>
                      </a:lvl1pPr>
                      <a:lvl2pPr marL="457200" algn="l" defTabSz="914400" rtl="0" eaLnBrk="1" latinLnBrk="0" hangingPunct="1">
                        <a:defRPr kumimoji="1" sz="1800" kern="1200">
                          <a:solidFill>
                            <a:schemeClr val="tx1"/>
                          </a:solidFill>
                          <a:latin typeface="Arial"/>
                        </a:defRPr>
                      </a:lvl2pPr>
                      <a:lvl3pPr marL="914400" algn="l" defTabSz="914400" rtl="0" eaLnBrk="1" latinLnBrk="0" hangingPunct="1">
                        <a:defRPr kumimoji="1" sz="1800" kern="1200">
                          <a:solidFill>
                            <a:schemeClr val="tx1"/>
                          </a:solidFill>
                          <a:latin typeface="Arial"/>
                        </a:defRPr>
                      </a:lvl3pPr>
                      <a:lvl4pPr marL="1371600" algn="l" defTabSz="914400" rtl="0" eaLnBrk="1" latinLnBrk="0" hangingPunct="1">
                        <a:defRPr kumimoji="1" sz="1800" kern="1200">
                          <a:solidFill>
                            <a:schemeClr val="tx1"/>
                          </a:solidFill>
                          <a:latin typeface="Arial"/>
                        </a:defRPr>
                      </a:lvl4pPr>
                      <a:lvl5pPr marL="1828800" algn="l" defTabSz="914400" rtl="0" eaLnBrk="1" latinLnBrk="0" hangingPunct="1">
                        <a:defRPr kumimoji="1" sz="1800" kern="1200">
                          <a:solidFill>
                            <a:schemeClr val="tx1"/>
                          </a:solidFill>
                          <a:latin typeface="Arial"/>
                        </a:defRPr>
                      </a:lvl5pPr>
                      <a:lvl6pPr marL="2286000" algn="l" defTabSz="914400" rtl="0" eaLnBrk="1" latinLnBrk="0" hangingPunct="1">
                        <a:defRPr kumimoji="1" sz="1800" kern="1200">
                          <a:solidFill>
                            <a:schemeClr val="tx1"/>
                          </a:solidFill>
                          <a:latin typeface="Arial"/>
                        </a:defRPr>
                      </a:lvl6pPr>
                      <a:lvl7pPr marL="2743200" algn="l" defTabSz="914400" rtl="0" eaLnBrk="1" latinLnBrk="0" hangingPunct="1">
                        <a:defRPr kumimoji="1" sz="1800" kern="1200">
                          <a:solidFill>
                            <a:schemeClr val="tx1"/>
                          </a:solidFill>
                          <a:latin typeface="Arial"/>
                        </a:defRPr>
                      </a:lvl7pPr>
                      <a:lvl8pPr marL="3200400" algn="l" defTabSz="914400" rtl="0" eaLnBrk="1" latinLnBrk="0" hangingPunct="1">
                        <a:defRPr kumimoji="1" sz="1800" kern="1200">
                          <a:solidFill>
                            <a:schemeClr val="tx1"/>
                          </a:solidFill>
                          <a:latin typeface="Arial"/>
                        </a:defRPr>
                      </a:lvl8pPr>
                      <a:lvl9pPr marL="3657600" algn="l" defTabSz="914400" rtl="0" eaLnBrk="1" latinLnBrk="0" hangingPunct="1">
                        <a:defRPr kumimoji="1" sz="1800" kern="1200">
                          <a:solidFill>
                            <a:schemeClr val="tx1"/>
                          </a:solidFill>
                          <a:latin typeface="Arial"/>
                        </a:defRPr>
                      </a:lvl9pPr>
                    </a:lstStyle>
                    <a:p>
                      <a:pPr marL="0" marR="0" lvl="0" indent="0" algn="l" rtl="0">
                        <a:spcBef>
                          <a:spcPts val="0"/>
                        </a:spcBef>
                        <a:spcAft>
                          <a:spcPts val="0"/>
                        </a:spcAft>
                        <a:buNone/>
                      </a:pPr>
                      <a:r>
                        <a:rPr lang="ja-JP" sz="1000" b="1" i="0" u="none" strike="noStrike" cap="none">
                          <a:solidFill>
                            <a:srgbClr val="000000"/>
                          </a:solidFill>
                          <a:latin typeface="メイリオ" panose="020B0604030504040204" pitchFamily="50" charset="-128"/>
                          <a:ea typeface="メイリオ" panose="020B0604030504040204" pitchFamily="50" charset="-128"/>
                          <a:cs typeface="Arial"/>
                          <a:sym typeface="Arial"/>
                        </a:rPr>
                        <a:t>平日　12:00～14:00</a:t>
                      </a:r>
                      <a:endParaRPr sz="1600">
                        <a:latin typeface="メイリオ" panose="020B0604030504040204" pitchFamily="50" charset="-128"/>
                        <a:ea typeface="メイリオ" panose="020B0604030504040204" pitchFamily="50" charset="-128"/>
                      </a:endParaRPr>
                    </a:p>
                  </a:txBody>
                  <a:tcPr marL="0"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88000">
                <a:tc>
                  <a:txBody>
                    <a:bodyPr/>
                    <a:lstStyle>
                      <a:lvl1pPr marL="0" algn="l" defTabSz="914400" rtl="0" eaLnBrk="1" latinLnBrk="0" hangingPunct="1">
                        <a:defRPr kumimoji="1" sz="1800" kern="1200">
                          <a:solidFill>
                            <a:schemeClr val="tx1"/>
                          </a:solidFill>
                          <a:latin typeface="Arial"/>
                        </a:defRPr>
                      </a:lvl1pPr>
                      <a:lvl2pPr marL="457200" algn="l" defTabSz="914400" rtl="0" eaLnBrk="1" latinLnBrk="0" hangingPunct="1">
                        <a:defRPr kumimoji="1" sz="1800" kern="1200">
                          <a:solidFill>
                            <a:schemeClr val="tx1"/>
                          </a:solidFill>
                          <a:latin typeface="Arial"/>
                        </a:defRPr>
                      </a:lvl2pPr>
                      <a:lvl3pPr marL="914400" algn="l" defTabSz="914400" rtl="0" eaLnBrk="1" latinLnBrk="0" hangingPunct="1">
                        <a:defRPr kumimoji="1" sz="1800" kern="1200">
                          <a:solidFill>
                            <a:schemeClr val="tx1"/>
                          </a:solidFill>
                          <a:latin typeface="Arial"/>
                        </a:defRPr>
                      </a:lvl3pPr>
                      <a:lvl4pPr marL="1371600" algn="l" defTabSz="914400" rtl="0" eaLnBrk="1" latinLnBrk="0" hangingPunct="1">
                        <a:defRPr kumimoji="1" sz="1800" kern="1200">
                          <a:solidFill>
                            <a:schemeClr val="tx1"/>
                          </a:solidFill>
                          <a:latin typeface="Arial"/>
                        </a:defRPr>
                      </a:lvl4pPr>
                      <a:lvl5pPr marL="1828800" algn="l" defTabSz="914400" rtl="0" eaLnBrk="1" latinLnBrk="0" hangingPunct="1">
                        <a:defRPr kumimoji="1" sz="1800" kern="1200">
                          <a:solidFill>
                            <a:schemeClr val="tx1"/>
                          </a:solidFill>
                          <a:latin typeface="Arial"/>
                        </a:defRPr>
                      </a:lvl5pPr>
                      <a:lvl6pPr marL="2286000" algn="l" defTabSz="914400" rtl="0" eaLnBrk="1" latinLnBrk="0" hangingPunct="1">
                        <a:defRPr kumimoji="1" sz="1800" kern="1200">
                          <a:solidFill>
                            <a:schemeClr val="tx1"/>
                          </a:solidFill>
                          <a:latin typeface="Arial"/>
                        </a:defRPr>
                      </a:lvl6pPr>
                      <a:lvl7pPr marL="2743200" algn="l" defTabSz="914400" rtl="0" eaLnBrk="1" latinLnBrk="0" hangingPunct="1">
                        <a:defRPr kumimoji="1" sz="1800" kern="1200">
                          <a:solidFill>
                            <a:schemeClr val="tx1"/>
                          </a:solidFill>
                          <a:latin typeface="Arial"/>
                        </a:defRPr>
                      </a:lvl7pPr>
                      <a:lvl8pPr marL="3200400" algn="l" defTabSz="914400" rtl="0" eaLnBrk="1" latinLnBrk="0" hangingPunct="1">
                        <a:defRPr kumimoji="1" sz="1800" kern="1200">
                          <a:solidFill>
                            <a:schemeClr val="tx1"/>
                          </a:solidFill>
                          <a:latin typeface="Arial"/>
                        </a:defRPr>
                      </a:lvl8pPr>
                      <a:lvl9pPr marL="3657600" algn="l" defTabSz="914400" rtl="0" eaLnBrk="1" latinLnBrk="0" hangingPunct="1">
                        <a:defRPr kumimoji="1" sz="1800" kern="1200">
                          <a:solidFill>
                            <a:schemeClr val="tx1"/>
                          </a:solidFill>
                          <a:latin typeface="Arial"/>
                        </a:defRPr>
                      </a:lvl9pPr>
                    </a:lstStyle>
                    <a:p>
                      <a:pPr marL="0" marR="0" lvl="0" indent="0" algn="l" rtl="0">
                        <a:spcBef>
                          <a:spcPts val="0"/>
                        </a:spcBef>
                        <a:spcAft>
                          <a:spcPts val="0"/>
                        </a:spcAft>
                        <a:buNone/>
                      </a:pPr>
                      <a:r>
                        <a:rPr lang="ja-JP" sz="1050" b="1" i="0" u="none" strike="noStrike" cap="none">
                          <a:solidFill>
                            <a:srgbClr val="000000"/>
                          </a:solidFill>
                          <a:latin typeface="メイリオ" panose="020B0604030504040204" pitchFamily="50" charset="-128"/>
                          <a:ea typeface="メイリオ" panose="020B0604030504040204" pitchFamily="50" charset="-128"/>
                          <a:cs typeface="Arial"/>
                          <a:sym typeface="Arial"/>
                        </a:rPr>
                        <a:t>3　平日PT</a:t>
                      </a:r>
                      <a:endParaRPr>
                        <a:latin typeface="メイリオ" panose="020B0604030504040204" pitchFamily="50" charset="-128"/>
                        <a:ea typeface="メイリオ" panose="020B0604030504040204" pitchFamily="50" charset="-128"/>
                      </a:endParaRPr>
                    </a:p>
                  </a:txBody>
                  <a:tcPr marL="144000"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Arial"/>
                        </a:defRPr>
                      </a:lvl1pPr>
                      <a:lvl2pPr marL="457200" algn="l" defTabSz="914400" rtl="0" eaLnBrk="1" latinLnBrk="0" hangingPunct="1">
                        <a:defRPr kumimoji="1" sz="1800" kern="1200">
                          <a:solidFill>
                            <a:schemeClr val="tx1"/>
                          </a:solidFill>
                          <a:latin typeface="Arial"/>
                        </a:defRPr>
                      </a:lvl2pPr>
                      <a:lvl3pPr marL="914400" algn="l" defTabSz="914400" rtl="0" eaLnBrk="1" latinLnBrk="0" hangingPunct="1">
                        <a:defRPr kumimoji="1" sz="1800" kern="1200">
                          <a:solidFill>
                            <a:schemeClr val="tx1"/>
                          </a:solidFill>
                          <a:latin typeface="Arial"/>
                        </a:defRPr>
                      </a:lvl3pPr>
                      <a:lvl4pPr marL="1371600" algn="l" defTabSz="914400" rtl="0" eaLnBrk="1" latinLnBrk="0" hangingPunct="1">
                        <a:defRPr kumimoji="1" sz="1800" kern="1200">
                          <a:solidFill>
                            <a:schemeClr val="tx1"/>
                          </a:solidFill>
                          <a:latin typeface="Arial"/>
                        </a:defRPr>
                      </a:lvl4pPr>
                      <a:lvl5pPr marL="1828800" algn="l" defTabSz="914400" rtl="0" eaLnBrk="1" latinLnBrk="0" hangingPunct="1">
                        <a:defRPr kumimoji="1" sz="1800" kern="1200">
                          <a:solidFill>
                            <a:schemeClr val="tx1"/>
                          </a:solidFill>
                          <a:latin typeface="Arial"/>
                        </a:defRPr>
                      </a:lvl5pPr>
                      <a:lvl6pPr marL="2286000" algn="l" defTabSz="914400" rtl="0" eaLnBrk="1" latinLnBrk="0" hangingPunct="1">
                        <a:defRPr kumimoji="1" sz="1800" kern="1200">
                          <a:solidFill>
                            <a:schemeClr val="tx1"/>
                          </a:solidFill>
                          <a:latin typeface="Arial"/>
                        </a:defRPr>
                      </a:lvl6pPr>
                      <a:lvl7pPr marL="2743200" algn="l" defTabSz="914400" rtl="0" eaLnBrk="1" latinLnBrk="0" hangingPunct="1">
                        <a:defRPr kumimoji="1" sz="1800" kern="1200">
                          <a:solidFill>
                            <a:schemeClr val="tx1"/>
                          </a:solidFill>
                          <a:latin typeface="Arial"/>
                        </a:defRPr>
                      </a:lvl7pPr>
                      <a:lvl8pPr marL="3200400" algn="l" defTabSz="914400" rtl="0" eaLnBrk="1" latinLnBrk="0" hangingPunct="1">
                        <a:defRPr kumimoji="1" sz="1800" kern="1200">
                          <a:solidFill>
                            <a:schemeClr val="tx1"/>
                          </a:solidFill>
                          <a:latin typeface="Arial"/>
                        </a:defRPr>
                      </a:lvl8pPr>
                      <a:lvl9pPr marL="3657600" algn="l" defTabSz="914400" rtl="0" eaLnBrk="1" latinLnBrk="0" hangingPunct="1">
                        <a:defRPr kumimoji="1" sz="1800" kern="1200">
                          <a:solidFill>
                            <a:schemeClr val="tx1"/>
                          </a:solidFill>
                          <a:latin typeface="Arial"/>
                        </a:defRPr>
                      </a:lvl9pPr>
                    </a:lstStyle>
                    <a:p>
                      <a:pPr marL="0" marR="0" lvl="0" indent="0" algn="l" rtl="0">
                        <a:spcBef>
                          <a:spcPts val="0"/>
                        </a:spcBef>
                        <a:spcAft>
                          <a:spcPts val="0"/>
                        </a:spcAft>
                        <a:buNone/>
                      </a:pPr>
                      <a:r>
                        <a:rPr lang="ja-JP" sz="1000" b="1" i="0" u="none" strike="noStrike" cap="none">
                          <a:solidFill>
                            <a:srgbClr val="000000"/>
                          </a:solidFill>
                          <a:latin typeface="メイリオ" panose="020B0604030504040204" pitchFamily="50" charset="-128"/>
                          <a:ea typeface="メイリオ" panose="020B0604030504040204" pitchFamily="50" charset="-128"/>
                          <a:cs typeface="Arial"/>
                          <a:sym typeface="Arial"/>
                        </a:rPr>
                        <a:t>平日　19:00～23:00</a:t>
                      </a:r>
                      <a:endParaRPr sz="1600">
                        <a:latin typeface="メイリオ" panose="020B0604030504040204" pitchFamily="50" charset="-128"/>
                        <a:ea typeface="メイリオ" panose="020B0604030504040204" pitchFamily="50" charset="-128"/>
                      </a:endParaRPr>
                    </a:p>
                  </a:txBody>
                  <a:tcPr marL="0"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88000">
                <a:tc>
                  <a:txBody>
                    <a:bodyPr/>
                    <a:lstStyle>
                      <a:lvl1pPr marL="0" algn="l" defTabSz="914400" rtl="0" eaLnBrk="1" latinLnBrk="0" hangingPunct="1">
                        <a:defRPr kumimoji="1" sz="1800" kern="1200">
                          <a:solidFill>
                            <a:schemeClr val="tx1"/>
                          </a:solidFill>
                          <a:latin typeface="Arial"/>
                        </a:defRPr>
                      </a:lvl1pPr>
                      <a:lvl2pPr marL="457200" algn="l" defTabSz="914400" rtl="0" eaLnBrk="1" latinLnBrk="0" hangingPunct="1">
                        <a:defRPr kumimoji="1" sz="1800" kern="1200">
                          <a:solidFill>
                            <a:schemeClr val="tx1"/>
                          </a:solidFill>
                          <a:latin typeface="Arial"/>
                        </a:defRPr>
                      </a:lvl2pPr>
                      <a:lvl3pPr marL="914400" algn="l" defTabSz="914400" rtl="0" eaLnBrk="1" latinLnBrk="0" hangingPunct="1">
                        <a:defRPr kumimoji="1" sz="1800" kern="1200">
                          <a:solidFill>
                            <a:schemeClr val="tx1"/>
                          </a:solidFill>
                          <a:latin typeface="Arial"/>
                        </a:defRPr>
                      </a:lvl3pPr>
                      <a:lvl4pPr marL="1371600" algn="l" defTabSz="914400" rtl="0" eaLnBrk="1" latinLnBrk="0" hangingPunct="1">
                        <a:defRPr kumimoji="1" sz="1800" kern="1200">
                          <a:solidFill>
                            <a:schemeClr val="tx1"/>
                          </a:solidFill>
                          <a:latin typeface="Arial"/>
                        </a:defRPr>
                      </a:lvl4pPr>
                      <a:lvl5pPr marL="1828800" algn="l" defTabSz="914400" rtl="0" eaLnBrk="1" latinLnBrk="0" hangingPunct="1">
                        <a:defRPr kumimoji="1" sz="1800" kern="1200">
                          <a:solidFill>
                            <a:schemeClr val="tx1"/>
                          </a:solidFill>
                          <a:latin typeface="Arial"/>
                        </a:defRPr>
                      </a:lvl5pPr>
                      <a:lvl6pPr marL="2286000" algn="l" defTabSz="914400" rtl="0" eaLnBrk="1" latinLnBrk="0" hangingPunct="1">
                        <a:defRPr kumimoji="1" sz="1800" kern="1200">
                          <a:solidFill>
                            <a:schemeClr val="tx1"/>
                          </a:solidFill>
                          <a:latin typeface="Arial"/>
                        </a:defRPr>
                      </a:lvl6pPr>
                      <a:lvl7pPr marL="2743200" algn="l" defTabSz="914400" rtl="0" eaLnBrk="1" latinLnBrk="0" hangingPunct="1">
                        <a:defRPr kumimoji="1" sz="1800" kern="1200">
                          <a:solidFill>
                            <a:schemeClr val="tx1"/>
                          </a:solidFill>
                          <a:latin typeface="Arial"/>
                        </a:defRPr>
                      </a:lvl7pPr>
                      <a:lvl8pPr marL="3200400" algn="l" defTabSz="914400" rtl="0" eaLnBrk="1" latinLnBrk="0" hangingPunct="1">
                        <a:defRPr kumimoji="1" sz="1800" kern="1200">
                          <a:solidFill>
                            <a:schemeClr val="tx1"/>
                          </a:solidFill>
                          <a:latin typeface="Arial"/>
                        </a:defRPr>
                      </a:lvl8pPr>
                      <a:lvl9pPr marL="3657600" algn="l" defTabSz="914400" rtl="0" eaLnBrk="1" latinLnBrk="0" hangingPunct="1">
                        <a:defRPr kumimoji="1" sz="1800" kern="1200">
                          <a:solidFill>
                            <a:schemeClr val="tx1"/>
                          </a:solidFill>
                          <a:latin typeface="Arial"/>
                        </a:defRPr>
                      </a:lvl9pPr>
                    </a:lstStyle>
                    <a:p>
                      <a:pPr marL="0" marR="0" lvl="0" indent="0" algn="l" rtl="0">
                        <a:spcBef>
                          <a:spcPts val="0"/>
                        </a:spcBef>
                        <a:spcAft>
                          <a:spcPts val="0"/>
                        </a:spcAft>
                        <a:buNone/>
                      </a:pPr>
                      <a:r>
                        <a:rPr lang="ja-JP" sz="1050" b="1" i="0" u="none" strike="noStrike" cap="none">
                          <a:solidFill>
                            <a:srgbClr val="000000"/>
                          </a:solidFill>
                          <a:latin typeface="メイリオ" panose="020B0604030504040204" pitchFamily="50" charset="-128"/>
                          <a:ea typeface="メイリオ" panose="020B0604030504040204" pitchFamily="50" charset="-128"/>
                          <a:cs typeface="Arial"/>
                          <a:sym typeface="Arial"/>
                        </a:rPr>
                        <a:t>4　平日GT</a:t>
                      </a:r>
                      <a:endParaRPr>
                        <a:latin typeface="メイリオ" panose="020B0604030504040204" pitchFamily="50" charset="-128"/>
                        <a:ea typeface="メイリオ" panose="020B0604030504040204" pitchFamily="50" charset="-128"/>
                      </a:endParaRPr>
                    </a:p>
                  </a:txBody>
                  <a:tcPr marL="144000"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Arial"/>
                        </a:defRPr>
                      </a:lvl1pPr>
                      <a:lvl2pPr marL="457200" algn="l" defTabSz="914400" rtl="0" eaLnBrk="1" latinLnBrk="0" hangingPunct="1">
                        <a:defRPr kumimoji="1" sz="1800" kern="1200">
                          <a:solidFill>
                            <a:schemeClr val="tx1"/>
                          </a:solidFill>
                          <a:latin typeface="Arial"/>
                        </a:defRPr>
                      </a:lvl2pPr>
                      <a:lvl3pPr marL="914400" algn="l" defTabSz="914400" rtl="0" eaLnBrk="1" latinLnBrk="0" hangingPunct="1">
                        <a:defRPr kumimoji="1" sz="1800" kern="1200">
                          <a:solidFill>
                            <a:schemeClr val="tx1"/>
                          </a:solidFill>
                          <a:latin typeface="Arial"/>
                        </a:defRPr>
                      </a:lvl3pPr>
                      <a:lvl4pPr marL="1371600" algn="l" defTabSz="914400" rtl="0" eaLnBrk="1" latinLnBrk="0" hangingPunct="1">
                        <a:defRPr kumimoji="1" sz="1800" kern="1200">
                          <a:solidFill>
                            <a:schemeClr val="tx1"/>
                          </a:solidFill>
                          <a:latin typeface="Arial"/>
                        </a:defRPr>
                      </a:lvl4pPr>
                      <a:lvl5pPr marL="1828800" algn="l" defTabSz="914400" rtl="0" eaLnBrk="1" latinLnBrk="0" hangingPunct="1">
                        <a:defRPr kumimoji="1" sz="1800" kern="1200">
                          <a:solidFill>
                            <a:schemeClr val="tx1"/>
                          </a:solidFill>
                          <a:latin typeface="Arial"/>
                        </a:defRPr>
                      </a:lvl5pPr>
                      <a:lvl6pPr marL="2286000" algn="l" defTabSz="914400" rtl="0" eaLnBrk="1" latinLnBrk="0" hangingPunct="1">
                        <a:defRPr kumimoji="1" sz="1800" kern="1200">
                          <a:solidFill>
                            <a:schemeClr val="tx1"/>
                          </a:solidFill>
                          <a:latin typeface="Arial"/>
                        </a:defRPr>
                      </a:lvl6pPr>
                      <a:lvl7pPr marL="2743200" algn="l" defTabSz="914400" rtl="0" eaLnBrk="1" latinLnBrk="0" hangingPunct="1">
                        <a:defRPr kumimoji="1" sz="1800" kern="1200">
                          <a:solidFill>
                            <a:schemeClr val="tx1"/>
                          </a:solidFill>
                          <a:latin typeface="Arial"/>
                        </a:defRPr>
                      </a:lvl7pPr>
                      <a:lvl8pPr marL="3200400" algn="l" defTabSz="914400" rtl="0" eaLnBrk="1" latinLnBrk="0" hangingPunct="1">
                        <a:defRPr kumimoji="1" sz="1800" kern="1200">
                          <a:solidFill>
                            <a:schemeClr val="tx1"/>
                          </a:solidFill>
                          <a:latin typeface="Arial"/>
                        </a:defRPr>
                      </a:lvl8pPr>
                      <a:lvl9pPr marL="3657600" algn="l" defTabSz="914400" rtl="0" eaLnBrk="1" latinLnBrk="0" hangingPunct="1">
                        <a:defRPr kumimoji="1" sz="1800" kern="1200">
                          <a:solidFill>
                            <a:schemeClr val="tx1"/>
                          </a:solidFill>
                          <a:latin typeface="Arial"/>
                        </a:defRPr>
                      </a:lvl9pPr>
                    </a:lstStyle>
                    <a:p>
                      <a:pPr marL="0" marR="0" lvl="0" indent="0" algn="l" rtl="0">
                        <a:spcBef>
                          <a:spcPts val="0"/>
                        </a:spcBef>
                        <a:spcAft>
                          <a:spcPts val="0"/>
                        </a:spcAft>
                        <a:buNone/>
                      </a:pPr>
                      <a:r>
                        <a:rPr lang="ja-JP" sz="1000" b="1" i="0" u="none" strike="noStrike" cap="none">
                          <a:solidFill>
                            <a:srgbClr val="000000"/>
                          </a:solidFill>
                          <a:latin typeface="メイリオ" panose="020B0604030504040204" pitchFamily="50" charset="-128"/>
                          <a:ea typeface="メイリオ" panose="020B0604030504040204" pitchFamily="50" charset="-128"/>
                          <a:cs typeface="Arial"/>
                          <a:sym typeface="Arial"/>
                        </a:rPr>
                        <a:t>平日　19:00～22:00</a:t>
                      </a:r>
                      <a:endParaRPr sz="1600">
                        <a:latin typeface="メイリオ" panose="020B0604030504040204" pitchFamily="50" charset="-128"/>
                        <a:ea typeface="メイリオ" panose="020B0604030504040204" pitchFamily="50" charset="-128"/>
                      </a:endParaRPr>
                    </a:p>
                  </a:txBody>
                  <a:tcPr marL="0"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88000">
                <a:tc>
                  <a:txBody>
                    <a:bodyPr/>
                    <a:lstStyle>
                      <a:lvl1pPr marL="0" algn="l" defTabSz="914400" rtl="0" eaLnBrk="1" latinLnBrk="0" hangingPunct="1">
                        <a:defRPr kumimoji="1" sz="1800" kern="1200">
                          <a:solidFill>
                            <a:schemeClr val="tx1"/>
                          </a:solidFill>
                          <a:latin typeface="Arial"/>
                        </a:defRPr>
                      </a:lvl1pPr>
                      <a:lvl2pPr marL="457200" algn="l" defTabSz="914400" rtl="0" eaLnBrk="1" latinLnBrk="0" hangingPunct="1">
                        <a:defRPr kumimoji="1" sz="1800" kern="1200">
                          <a:solidFill>
                            <a:schemeClr val="tx1"/>
                          </a:solidFill>
                          <a:latin typeface="Arial"/>
                        </a:defRPr>
                      </a:lvl2pPr>
                      <a:lvl3pPr marL="914400" algn="l" defTabSz="914400" rtl="0" eaLnBrk="1" latinLnBrk="0" hangingPunct="1">
                        <a:defRPr kumimoji="1" sz="1800" kern="1200">
                          <a:solidFill>
                            <a:schemeClr val="tx1"/>
                          </a:solidFill>
                          <a:latin typeface="Arial"/>
                        </a:defRPr>
                      </a:lvl3pPr>
                      <a:lvl4pPr marL="1371600" algn="l" defTabSz="914400" rtl="0" eaLnBrk="1" latinLnBrk="0" hangingPunct="1">
                        <a:defRPr kumimoji="1" sz="1800" kern="1200">
                          <a:solidFill>
                            <a:schemeClr val="tx1"/>
                          </a:solidFill>
                          <a:latin typeface="Arial"/>
                        </a:defRPr>
                      </a:lvl4pPr>
                      <a:lvl5pPr marL="1828800" algn="l" defTabSz="914400" rtl="0" eaLnBrk="1" latinLnBrk="0" hangingPunct="1">
                        <a:defRPr kumimoji="1" sz="1800" kern="1200">
                          <a:solidFill>
                            <a:schemeClr val="tx1"/>
                          </a:solidFill>
                          <a:latin typeface="Arial"/>
                        </a:defRPr>
                      </a:lvl5pPr>
                      <a:lvl6pPr marL="2286000" algn="l" defTabSz="914400" rtl="0" eaLnBrk="1" latinLnBrk="0" hangingPunct="1">
                        <a:defRPr kumimoji="1" sz="1800" kern="1200">
                          <a:solidFill>
                            <a:schemeClr val="tx1"/>
                          </a:solidFill>
                          <a:latin typeface="Arial"/>
                        </a:defRPr>
                      </a:lvl6pPr>
                      <a:lvl7pPr marL="2743200" algn="l" defTabSz="914400" rtl="0" eaLnBrk="1" latinLnBrk="0" hangingPunct="1">
                        <a:defRPr kumimoji="1" sz="1800" kern="1200">
                          <a:solidFill>
                            <a:schemeClr val="tx1"/>
                          </a:solidFill>
                          <a:latin typeface="Arial"/>
                        </a:defRPr>
                      </a:lvl7pPr>
                      <a:lvl8pPr marL="3200400" algn="l" defTabSz="914400" rtl="0" eaLnBrk="1" latinLnBrk="0" hangingPunct="1">
                        <a:defRPr kumimoji="1" sz="1800" kern="1200">
                          <a:solidFill>
                            <a:schemeClr val="tx1"/>
                          </a:solidFill>
                          <a:latin typeface="Arial"/>
                        </a:defRPr>
                      </a:lvl8pPr>
                      <a:lvl9pPr marL="3657600" algn="l" defTabSz="914400" rtl="0" eaLnBrk="1" latinLnBrk="0" hangingPunct="1">
                        <a:defRPr kumimoji="1" sz="1800" kern="1200">
                          <a:solidFill>
                            <a:schemeClr val="tx1"/>
                          </a:solidFill>
                          <a:latin typeface="Arial"/>
                        </a:defRPr>
                      </a:lvl9pPr>
                    </a:lstStyle>
                    <a:p>
                      <a:pPr marL="0" marR="0" lvl="0" indent="0" algn="l" rtl="0">
                        <a:spcBef>
                          <a:spcPts val="0"/>
                        </a:spcBef>
                        <a:spcAft>
                          <a:spcPts val="0"/>
                        </a:spcAft>
                        <a:buNone/>
                      </a:pPr>
                      <a:r>
                        <a:rPr lang="ja-JP" sz="1050" b="1" i="0" u="none" strike="noStrike" cap="none">
                          <a:solidFill>
                            <a:srgbClr val="000000"/>
                          </a:solidFill>
                          <a:latin typeface="メイリオ" panose="020B0604030504040204" pitchFamily="50" charset="-128"/>
                          <a:ea typeface="メイリオ" panose="020B0604030504040204" pitchFamily="50" charset="-128"/>
                          <a:cs typeface="Arial"/>
                          <a:sym typeface="Arial"/>
                        </a:rPr>
                        <a:t>5　平日深夜帯</a:t>
                      </a:r>
                      <a:endParaRPr>
                        <a:latin typeface="メイリオ" panose="020B0604030504040204" pitchFamily="50" charset="-128"/>
                        <a:ea typeface="メイリオ" panose="020B0604030504040204" pitchFamily="50" charset="-128"/>
                      </a:endParaRPr>
                    </a:p>
                  </a:txBody>
                  <a:tcPr marL="144000"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Arial"/>
                        </a:defRPr>
                      </a:lvl1pPr>
                      <a:lvl2pPr marL="457200" algn="l" defTabSz="914400" rtl="0" eaLnBrk="1" latinLnBrk="0" hangingPunct="1">
                        <a:defRPr kumimoji="1" sz="1800" kern="1200">
                          <a:solidFill>
                            <a:schemeClr val="tx1"/>
                          </a:solidFill>
                          <a:latin typeface="Arial"/>
                        </a:defRPr>
                      </a:lvl2pPr>
                      <a:lvl3pPr marL="914400" algn="l" defTabSz="914400" rtl="0" eaLnBrk="1" latinLnBrk="0" hangingPunct="1">
                        <a:defRPr kumimoji="1" sz="1800" kern="1200">
                          <a:solidFill>
                            <a:schemeClr val="tx1"/>
                          </a:solidFill>
                          <a:latin typeface="Arial"/>
                        </a:defRPr>
                      </a:lvl3pPr>
                      <a:lvl4pPr marL="1371600" algn="l" defTabSz="914400" rtl="0" eaLnBrk="1" latinLnBrk="0" hangingPunct="1">
                        <a:defRPr kumimoji="1" sz="1800" kern="1200">
                          <a:solidFill>
                            <a:schemeClr val="tx1"/>
                          </a:solidFill>
                          <a:latin typeface="Arial"/>
                        </a:defRPr>
                      </a:lvl4pPr>
                      <a:lvl5pPr marL="1828800" algn="l" defTabSz="914400" rtl="0" eaLnBrk="1" latinLnBrk="0" hangingPunct="1">
                        <a:defRPr kumimoji="1" sz="1800" kern="1200">
                          <a:solidFill>
                            <a:schemeClr val="tx1"/>
                          </a:solidFill>
                          <a:latin typeface="Arial"/>
                        </a:defRPr>
                      </a:lvl5pPr>
                      <a:lvl6pPr marL="2286000" algn="l" defTabSz="914400" rtl="0" eaLnBrk="1" latinLnBrk="0" hangingPunct="1">
                        <a:defRPr kumimoji="1" sz="1800" kern="1200">
                          <a:solidFill>
                            <a:schemeClr val="tx1"/>
                          </a:solidFill>
                          <a:latin typeface="Arial"/>
                        </a:defRPr>
                      </a:lvl6pPr>
                      <a:lvl7pPr marL="2743200" algn="l" defTabSz="914400" rtl="0" eaLnBrk="1" latinLnBrk="0" hangingPunct="1">
                        <a:defRPr kumimoji="1" sz="1800" kern="1200">
                          <a:solidFill>
                            <a:schemeClr val="tx1"/>
                          </a:solidFill>
                          <a:latin typeface="Arial"/>
                        </a:defRPr>
                      </a:lvl7pPr>
                      <a:lvl8pPr marL="3200400" algn="l" defTabSz="914400" rtl="0" eaLnBrk="1" latinLnBrk="0" hangingPunct="1">
                        <a:defRPr kumimoji="1" sz="1800" kern="1200">
                          <a:solidFill>
                            <a:schemeClr val="tx1"/>
                          </a:solidFill>
                          <a:latin typeface="Arial"/>
                        </a:defRPr>
                      </a:lvl8pPr>
                      <a:lvl9pPr marL="3657600" algn="l" defTabSz="914400" rtl="0" eaLnBrk="1" latinLnBrk="0" hangingPunct="1">
                        <a:defRPr kumimoji="1" sz="1800" kern="1200">
                          <a:solidFill>
                            <a:schemeClr val="tx1"/>
                          </a:solidFill>
                          <a:latin typeface="Arial"/>
                        </a:defRPr>
                      </a:lvl9pPr>
                    </a:lstStyle>
                    <a:p>
                      <a:pPr marL="0" marR="0" lvl="0" indent="0" algn="l" rtl="0">
                        <a:spcBef>
                          <a:spcPts val="0"/>
                        </a:spcBef>
                        <a:spcAft>
                          <a:spcPts val="0"/>
                        </a:spcAft>
                        <a:buNone/>
                      </a:pPr>
                      <a:r>
                        <a:rPr lang="ja-JP" sz="1000" b="1" i="0" u="none" strike="noStrike" cap="none">
                          <a:solidFill>
                            <a:srgbClr val="000000"/>
                          </a:solidFill>
                          <a:latin typeface="メイリオ" panose="020B0604030504040204" pitchFamily="50" charset="-128"/>
                          <a:ea typeface="メイリオ" panose="020B0604030504040204" pitchFamily="50" charset="-128"/>
                          <a:cs typeface="Arial"/>
                          <a:sym typeface="Arial"/>
                        </a:rPr>
                        <a:t>平日　23:00～25:00</a:t>
                      </a:r>
                      <a:endParaRPr sz="1600">
                        <a:latin typeface="メイリオ" panose="020B0604030504040204" pitchFamily="50" charset="-128"/>
                        <a:ea typeface="メイリオ" panose="020B0604030504040204" pitchFamily="50" charset="-128"/>
                      </a:endParaRPr>
                    </a:p>
                  </a:txBody>
                  <a:tcPr marL="0"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88000">
                <a:tc>
                  <a:txBody>
                    <a:bodyPr/>
                    <a:lstStyle>
                      <a:lvl1pPr marL="0" algn="l" defTabSz="914400" rtl="0" eaLnBrk="1" latinLnBrk="0" hangingPunct="1">
                        <a:defRPr kumimoji="1" sz="1800" kern="1200">
                          <a:solidFill>
                            <a:schemeClr val="tx1"/>
                          </a:solidFill>
                          <a:latin typeface="Arial"/>
                        </a:defRPr>
                      </a:lvl1pPr>
                      <a:lvl2pPr marL="457200" algn="l" defTabSz="914400" rtl="0" eaLnBrk="1" latinLnBrk="0" hangingPunct="1">
                        <a:defRPr kumimoji="1" sz="1800" kern="1200">
                          <a:solidFill>
                            <a:schemeClr val="tx1"/>
                          </a:solidFill>
                          <a:latin typeface="Arial"/>
                        </a:defRPr>
                      </a:lvl2pPr>
                      <a:lvl3pPr marL="914400" algn="l" defTabSz="914400" rtl="0" eaLnBrk="1" latinLnBrk="0" hangingPunct="1">
                        <a:defRPr kumimoji="1" sz="1800" kern="1200">
                          <a:solidFill>
                            <a:schemeClr val="tx1"/>
                          </a:solidFill>
                          <a:latin typeface="Arial"/>
                        </a:defRPr>
                      </a:lvl3pPr>
                      <a:lvl4pPr marL="1371600" algn="l" defTabSz="914400" rtl="0" eaLnBrk="1" latinLnBrk="0" hangingPunct="1">
                        <a:defRPr kumimoji="1" sz="1800" kern="1200">
                          <a:solidFill>
                            <a:schemeClr val="tx1"/>
                          </a:solidFill>
                          <a:latin typeface="Arial"/>
                        </a:defRPr>
                      </a:lvl4pPr>
                      <a:lvl5pPr marL="1828800" algn="l" defTabSz="914400" rtl="0" eaLnBrk="1" latinLnBrk="0" hangingPunct="1">
                        <a:defRPr kumimoji="1" sz="1800" kern="1200">
                          <a:solidFill>
                            <a:schemeClr val="tx1"/>
                          </a:solidFill>
                          <a:latin typeface="Arial"/>
                        </a:defRPr>
                      </a:lvl5pPr>
                      <a:lvl6pPr marL="2286000" algn="l" defTabSz="914400" rtl="0" eaLnBrk="1" latinLnBrk="0" hangingPunct="1">
                        <a:defRPr kumimoji="1" sz="1800" kern="1200">
                          <a:solidFill>
                            <a:schemeClr val="tx1"/>
                          </a:solidFill>
                          <a:latin typeface="Arial"/>
                        </a:defRPr>
                      </a:lvl6pPr>
                      <a:lvl7pPr marL="2743200" algn="l" defTabSz="914400" rtl="0" eaLnBrk="1" latinLnBrk="0" hangingPunct="1">
                        <a:defRPr kumimoji="1" sz="1800" kern="1200">
                          <a:solidFill>
                            <a:schemeClr val="tx1"/>
                          </a:solidFill>
                          <a:latin typeface="Arial"/>
                        </a:defRPr>
                      </a:lvl7pPr>
                      <a:lvl8pPr marL="3200400" algn="l" defTabSz="914400" rtl="0" eaLnBrk="1" latinLnBrk="0" hangingPunct="1">
                        <a:defRPr kumimoji="1" sz="1800" kern="1200">
                          <a:solidFill>
                            <a:schemeClr val="tx1"/>
                          </a:solidFill>
                          <a:latin typeface="Arial"/>
                        </a:defRPr>
                      </a:lvl8pPr>
                      <a:lvl9pPr marL="3657600" algn="l" defTabSz="914400" rtl="0" eaLnBrk="1" latinLnBrk="0" hangingPunct="1">
                        <a:defRPr kumimoji="1" sz="1800" kern="1200">
                          <a:solidFill>
                            <a:schemeClr val="tx1"/>
                          </a:solidFill>
                          <a:latin typeface="Arial"/>
                        </a:defRPr>
                      </a:lvl9pPr>
                    </a:lstStyle>
                    <a:p>
                      <a:pPr marL="0" marR="0" lvl="0" indent="0" algn="l" rtl="0">
                        <a:spcBef>
                          <a:spcPts val="0"/>
                        </a:spcBef>
                        <a:spcAft>
                          <a:spcPts val="0"/>
                        </a:spcAft>
                        <a:buNone/>
                      </a:pPr>
                      <a:r>
                        <a:rPr lang="ja-JP" sz="1050" b="1" i="0" u="none" strike="noStrike" cap="none">
                          <a:solidFill>
                            <a:srgbClr val="000000"/>
                          </a:solidFill>
                          <a:latin typeface="メイリオ" panose="020B0604030504040204" pitchFamily="50" charset="-128"/>
                          <a:ea typeface="メイリオ" panose="020B0604030504040204" pitchFamily="50" charset="-128"/>
                          <a:cs typeface="Arial"/>
                          <a:sym typeface="Arial"/>
                        </a:rPr>
                        <a:t>6　土日昼間</a:t>
                      </a:r>
                      <a:endParaRPr>
                        <a:latin typeface="メイリオ" panose="020B0604030504040204" pitchFamily="50" charset="-128"/>
                        <a:ea typeface="メイリオ" panose="020B0604030504040204" pitchFamily="50" charset="-128"/>
                      </a:endParaRPr>
                    </a:p>
                  </a:txBody>
                  <a:tcPr marL="144000"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Arial"/>
                        </a:defRPr>
                      </a:lvl1pPr>
                      <a:lvl2pPr marL="457200" algn="l" defTabSz="914400" rtl="0" eaLnBrk="1" latinLnBrk="0" hangingPunct="1">
                        <a:defRPr kumimoji="1" sz="1800" kern="1200">
                          <a:solidFill>
                            <a:schemeClr val="tx1"/>
                          </a:solidFill>
                          <a:latin typeface="Arial"/>
                        </a:defRPr>
                      </a:lvl2pPr>
                      <a:lvl3pPr marL="914400" algn="l" defTabSz="914400" rtl="0" eaLnBrk="1" latinLnBrk="0" hangingPunct="1">
                        <a:defRPr kumimoji="1" sz="1800" kern="1200">
                          <a:solidFill>
                            <a:schemeClr val="tx1"/>
                          </a:solidFill>
                          <a:latin typeface="Arial"/>
                        </a:defRPr>
                      </a:lvl3pPr>
                      <a:lvl4pPr marL="1371600" algn="l" defTabSz="914400" rtl="0" eaLnBrk="1" latinLnBrk="0" hangingPunct="1">
                        <a:defRPr kumimoji="1" sz="1800" kern="1200">
                          <a:solidFill>
                            <a:schemeClr val="tx1"/>
                          </a:solidFill>
                          <a:latin typeface="Arial"/>
                        </a:defRPr>
                      </a:lvl4pPr>
                      <a:lvl5pPr marL="1828800" algn="l" defTabSz="914400" rtl="0" eaLnBrk="1" latinLnBrk="0" hangingPunct="1">
                        <a:defRPr kumimoji="1" sz="1800" kern="1200">
                          <a:solidFill>
                            <a:schemeClr val="tx1"/>
                          </a:solidFill>
                          <a:latin typeface="Arial"/>
                        </a:defRPr>
                      </a:lvl5pPr>
                      <a:lvl6pPr marL="2286000" algn="l" defTabSz="914400" rtl="0" eaLnBrk="1" latinLnBrk="0" hangingPunct="1">
                        <a:defRPr kumimoji="1" sz="1800" kern="1200">
                          <a:solidFill>
                            <a:schemeClr val="tx1"/>
                          </a:solidFill>
                          <a:latin typeface="Arial"/>
                        </a:defRPr>
                      </a:lvl6pPr>
                      <a:lvl7pPr marL="2743200" algn="l" defTabSz="914400" rtl="0" eaLnBrk="1" latinLnBrk="0" hangingPunct="1">
                        <a:defRPr kumimoji="1" sz="1800" kern="1200">
                          <a:solidFill>
                            <a:schemeClr val="tx1"/>
                          </a:solidFill>
                          <a:latin typeface="Arial"/>
                        </a:defRPr>
                      </a:lvl7pPr>
                      <a:lvl8pPr marL="3200400" algn="l" defTabSz="914400" rtl="0" eaLnBrk="1" latinLnBrk="0" hangingPunct="1">
                        <a:defRPr kumimoji="1" sz="1800" kern="1200">
                          <a:solidFill>
                            <a:schemeClr val="tx1"/>
                          </a:solidFill>
                          <a:latin typeface="Arial"/>
                        </a:defRPr>
                      </a:lvl8pPr>
                      <a:lvl9pPr marL="3657600" algn="l" defTabSz="914400" rtl="0" eaLnBrk="1" latinLnBrk="0" hangingPunct="1">
                        <a:defRPr kumimoji="1" sz="1800" kern="1200">
                          <a:solidFill>
                            <a:schemeClr val="tx1"/>
                          </a:solidFill>
                          <a:latin typeface="Arial"/>
                        </a:defRPr>
                      </a:lvl9pPr>
                    </a:lstStyle>
                    <a:p>
                      <a:pPr marL="0" marR="0" lvl="0" indent="0" algn="l" rtl="0">
                        <a:spcBef>
                          <a:spcPts val="0"/>
                        </a:spcBef>
                        <a:spcAft>
                          <a:spcPts val="0"/>
                        </a:spcAft>
                        <a:buNone/>
                      </a:pPr>
                      <a:r>
                        <a:rPr lang="ja-JP" sz="1000" b="1" i="0" u="none" strike="noStrike" cap="none">
                          <a:solidFill>
                            <a:srgbClr val="000000"/>
                          </a:solidFill>
                          <a:latin typeface="メイリオ" panose="020B0604030504040204" pitchFamily="50" charset="-128"/>
                          <a:ea typeface="メイリオ" panose="020B0604030504040204" pitchFamily="50" charset="-128"/>
                          <a:cs typeface="Arial"/>
                          <a:sym typeface="Arial"/>
                        </a:rPr>
                        <a:t>土日　6:00～19:00</a:t>
                      </a:r>
                      <a:endParaRPr sz="1600">
                        <a:latin typeface="メイリオ" panose="020B0604030504040204" pitchFamily="50" charset="-128"/>
                        <a:ea typeface="メイリオ" panose="020B0604030504040204" pitchFamily="50" charset="-128"/>
                      </a:endParaRPr>
                    </a:p>
                  </a:txBody>
                  <a:tcPr marL="0"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88000">
                <a:tc>
                  <a:txBody>
                    <a:bodyPr/>
                    <a:lstStyle>
                      <a:lvl1pPr marL="0" algn="l" defTabSz="914400" rtl="0" eaLnBrk="1" latinLnBrk="0" hangingPunct="1">
                        <a:defRPr kumimoji="1" sz="1800" kern="1200">
                          <a:solidFill>
                            <a:schemeClr val="tx1"/>
                          </a:solidFill>
                          <a:latin typeface="Arial"/>
                        </a:defRPr>
                      </a:lvl1pPr>
                      <a:lvl2pPr marL="457200" algn="l" defTabSz="914400" rtl="0" eaLnBrk="1" latinLnBrk="0" hangingPunct="1">
                        <a:defRPr kumimoji="1" sz="1800" kern="1200">
                          <a:solidFill>
                            <a:schemeClr val="tx1"/>
                          </a:solidFill>
                          <a:latin typeface="Arial"/>
                        </a:defRPr>
                      </a:lvl2pPr>
                      <a:lvl3pPr marL="914400" algn="l" defTabSz="914400" rtl="0" eaLnBrk="1" latinLnBrk="0" hangingPunct="1">
                        <a:defRPr kumimoji="1" sz="1800" kern="1200">
                          <a:solidFill>
                            <a:schemeClr val="tx1"/>
                          </a:solidFill>
                          <a:latin typeface="Arial"/>
                        </a:defRPr>
                      </a:lvl3pPr>
                      <a:lvl4pPr marL="1371600" algn="l" defTabSz="914400" rtl="0" eaLnBrk="1" latinLnBrk="0" hangingPunct="1">
                        <a:defRPr kumimoji="1" sz="1800" kern="1200">
                          <a:solidFill>
                            <a:schemeClr val="tx1"/>
                          </a:solidFill>
                          <a:latin typeface="Arial"/>
                        </a:defRPr>
                      </a:lvl4pPr>
                      <a:lvl5pPr marL="1828800" algn="l" defTabSz="914400" rtl="0" eaLnBrk="1" latinLnBrk="0" hangingPunct="1">
                        <a:defRPr kumimoji="1" sz="1800" kern="1200">
                          <a:solidFill>
                            <a:schemeClr val="tx1"/>
                          </a:solidFill>
                          <a:latin typeface="Arial"/>
                        </a:defRPr>
                      </a:lvl5pPr>
                      <a:lvl6pPr marL="2286000" algn="l" defTabSz="914400" rtl="0" eaLnBrk="1" latinLnBrk="0" hangingPunct="1">
                        <a:defRPr kumimoji="1" sz="1800" kern="1200">
                          <a:solidFill>
                            <a:schemeClr val="tx1"/>
                          </a:solidFill>
                          <a:latin typeface="Arial"/>
                        </a:defRPr>
                      </a:lvl6pPr>
                      <a:lvl7pPr marL="2743200" algn="l" defTabSz="914400" rtl="0" eaLnBrk="1" latinLnBrk="0" hangingPunct="1">
                        <a:defRPr kumimoji="1" sz="1800" kern="1200">
                          <a:solidFill>
                            <a:schemeClr val="tx1"/>
                          </a:solidFill>
                          <a:latin typeface="Arial"/>
                        </a:defRPr>
                      </a:lvl7pPr>
                      <a:lvl8pPr marL="3200400" algn="l" defTabSz="914400" rtl="0" eaLnBrk="1" latinLnBrk="0" hangingPunct="1">
                        <a:defRPr kumimoji="1" sz="1800" kern="1200">
                          <a:solidFill>
                            <a:schemeClr val="tx1"/>
                          </a:solidFill>
                          <a:latin typeface="Arial"/>
                        </a:defRPr>
                      </a:lvl8pPr>
                      <a:lvl9pPr marL="3657600" algn="l" defTabSz="914400" rtl="0" eaLnBrk="1" latinLnBrk="0" hangingPunct="1">
                        <a:defRPr kumimoji="1" sz="1800" kern="1200">
                          <a:solidFill>
                            <a:schemeClr val="tx1"/>
                          </a:solidFill>
                          <a:latin typeface="Arial"/>
                        </a:defRPr>
                      </a:lvl9pPr>
                    </a:lstStyle>
                    <a:p>
                      <a:pPr marL="0" marR="0" lvl="0" indent="0" algn="l" rtl="0">
                        <a:spcBef>
                          <a:spcPts val="0"/>
                        </a:spcBef>
                        <a:spcAft>
                          <a:spcPts val="0"/>
                        </a:spcAft>
                        <a:buNone/>
                      </a:pPr>
                      <a:r>
                        <a:rPr lang="ja-JP" sz="1050" b="1" i="0" u="none" strike="noStrike" cap="none">
                          <a:solidFill>
                            <a:srgbClr val="000000"/>
                          </a:solidFill>
                          <a:latin typeface="メイリオ" panose="020B0604030504040204" pitchFamily="50" charset="-128"/>
                          <a:ea typeface="メイリオ" panose="020B0604030504040204" pitchFamily="50" charset="-128"/>
                          <a:cs typeface="Arial"/>
                          <a:sym typeface="Arial"/>
                        </a:rPr>
                        <a:t>7　土日PT</a:t>
                      </a:r>
                      <a:endParaRPr>
                        <a:latin typeface="メイリオ" panose="020B0604030504040204" pitchFamily="50" charset="-128"/>
                        <a:ea typeface="メイリオ" panose="020B0604030504040204" pitchFamily="50" charset="-128"/>
                      </a:endParaRPr>
                    </a:p>
                  </a:txBody>
                  <a:tcPr marL="144000"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Arial"/>
                        </a:defRPr>
                      </a:lvl1pPr>
                      <a:lvl2pPr marL="457200" algn="l" defTabSz="914400" rtl="0" eaLnBrk="1" latinLnBrk="0" hangingPunct="1">
                        <a:defRPr kumimoji="1" sz="1800" kern="1200">
                          <a:solidFill>
                            <a:schemeClr val="tx1"/>
                          </a:solidFill>
                          <a:latin typeface="Arial"/>
                        </a:defRPr>
                      </a:lvl2pPr>
                      <a:lvl3pPr marL="914400" algn="l" defTabSz="914400" rtl="0" eaLnBrk="1" latinLnBrk="0" hangingPunct="1">
                        <a:defRPr kumimoji="1" sz="1800" kern="1200">
                          <a:solidFill>
                            <a:schemeClr val="tx1"/>
                          </a:solidFill>
                          <a:latin typeface="Arial"/>
                        </a:defRPr>
                      </a:lvl3pPr>
                      <a:lvl4pPr marL="1371600" algn="l" defTabSz="914400" rtl="0" eaLnBrk="1" latinLnBrk="0" hangingPunct="1">
                        <a:defRPr kumimoji="1" sz="1800" kern="1200">
                          <a:solidFill>
                            <a:schemeClr val="tx1"/>
                          </a:solidFill>
                          <a:latin typeface="Arial"/>
                        </a:defRPr>
                      </a:lvl4pPr>
                      <a:lvl5pPr marL="1828800" algn="l" defTabSz="914400" rtl="0" eaLnBrk="1" latinLnBrk="0" hangingPunct="1">
                        <a:defRPr kumimoji="1" sz="1800" kern="1200">
                          <a:solidFill>
                            <a:schemeClr val="tx1"/>
                          </a:solidFill>
                          <a:latin typeface="Arial"/>
                        </a:defRPr>
                      </a:lvl5pPr>
                      <a:lvl6pPr marL="2286000" algn="l" defTabSz="914400" rtl="0" eaLnBrk="1" latinLnBrk="0" hangingPunct="1">
                        <a:defRPr kumimoji="1" sz="1800" kern="1200">
                          <a:solidFill>
                            <a:schemeClr val="tx1"/>
                          </a:solidFill>
                          <a:latin typeface="Arial"/>
                        </a:defRPr>
                      </a:lvl6pPr>
                      <a:lvl7pPr marL="2743200" algn="l" defTabSz="914400" rtl="0" eaLnBrk="1" latinLnBrk="0" hangingPunct="1">
                        <a:defRPr kumimoji="1" sz="1800" kern="1200">
                          <a:solidFill>
                            <a:schemeClr val="tx1"/>
                          </a:solidFill>
                          <a:latin typeface="Arial"/>
                        </a:defRPr>
                      </a:lvl7pPr>
                      <a:lvl8pPr marL="3200400" algn="l" defTabSz="914400" rtl="0" eaLnBrk="1" latinLnBrk="0" hangingPunct="1">
                        <a:defRPr kumimoji="1" sz="1800" kern="1200">
                          <a:solidFill>
                            <a:schemeClr val="tx1"/>
                          </a:solidFill>
                          <a:latin typeface="Arial"/>
                        </a:defRPr>
                      </a:lvl8pPr>
                      <a:lvl9pPr marL="3657600" algn="l" defTabSz="914400" rtl="0" eaLnBrk="1" latinLnBrk="0" hangingPunct="1">
                        <a:defRPr kumimoji="1" sz="1800" kern="1200">
                          <a:solidFill>
                            <a:schemeClr val="tx1"/>
                          </a:solidFill>
                          <a:latin typeface="Arial"/>
                        </a:defRPr>
                      </a:lvl9pPr>
                    </a:lstStyle>
                    <a:p>
                      <a:pPr marL="0" marR="0" lvl="0" indent="0" algn="l" rtl="0">
                        <a:spcBef>
                          <a:spcPts val="0"/>
                        </a:spcBef>
                        <a:spcAft>
                          <a:spcPts val="0"/>
                        </a:spcAft>
                        <a:buNone/>
                      </a:pPr>
                      <a:r>
                        <a:rPr lang="ja-JP" sz="1000" b="1" i="0" u="none" strike="noStrike" cap="none" dirty="0">
                          <a:solidFill>
                            <a:srgbClr val="000000"/>
                          </a:solidFill>
                          <a:latin typeface="メイリオ" panose="020B0604030504040204" pitchFamily="50" charset="-128"/>
                          <a:ea typeface="メイリオ" panose="020B0604030504040204" pitchFamily="50" charset="-128"/>
                          <a:cs typeface="Arial"/>
                          <a:sym typeface="Arial"/>
                        </a:rPr>
                        <a:t>土日　19:00～23:00</a:t>
                      </a:r>
                      <a:endParaRPr sz="1600" dirty="0">
                        <a:latin typeface="メイリオ" panose="020B0604030504040204" pitchFamily="50" charset="-128"/>
                        <a:ea typeface="メイリオ" panose="020B0604030504040204" pitchFamily="50" charset="-128"/>
                      </a:endParaRPr>
                    </a:p>
                  </a:txBody>
                  <a:tcPr marL="0"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88000">
                <a:tc>
                  <a:txBody>
                    <a:bodyPr/>
                    <a:lstStyle>
                      <a:lvl1pPr marL="0" algn="l" defTabSz="914400" rtl="0" eaLnBrk="1" latinLnBrk="0" hangingPunct="1">
                        <a:defRPr kumimoji="1" sz="1800" kern="1200">
                          <a:solidFill>
                            <a:schemeClr val="tx1"/>
                          </a:solidFill>
                          <a:latin typeface="Arial"/>
                        </a:defRPr>
                      </a:lvl1pPr>
                      <a:lvl2pPr marL="457200" algn="l" defTabSz="914400" rtl="0" eaLnBrk="1" latinLnBrk="0" hangingPunct="1">
                        <a:defRPr kumimoji="1" sz="1800" kern="1200">
                          <a:solidFill>
                            <a:schemeClr val="tx1"/>
                          </a:solidFill>
                          <a:latin typeface="Arial"/>
                        </a:defRPr>
                      </a:lvl2pPr>
                      <a:lvl3pPr marL="914400" algn="l" defTabSz="914400" rtl="0" eaLnBrk="1" latinLnBrk="0" hangingPunct="1">
                        <a:defRPr kumimoji="1" sz="1800" kern="1200">
                          <a:solidFill>
                            <a:schemeClr val="tx1"/>
                          </a:solidFill>
                          <a:latin typeface="Arial"/>
                        </a:defRPr>
                      </a:lvl3pPr>
                      <a:lvl4pPr marL="1371600" algn="l" defTabSz="914400" rtl="0" eaLnBrk="1" latinLnBrk="0" hangingPunct="1">
                        <a:defRPr kumimoji="1" sz="1800" kern="1200">
                          <a:solidFill>
                            <a:schemeClr val="tx1"/>
                          </a:solidFill>
                          <a:latin typeface="Arial"/>
                        </a:defRPr>
                      </a:lvl4pPr>
                      <a:lvl5pPr marL="1828800" algn="l" defTabSz="914400" rtl="0" eaLnBrk="1" latinLnBrk="0" hangingPunct="1">
                        <a:defRPr kumimoji="1" sz="1800" kern="1200">
                          <a:solidFill>
                            <a:schemeClr val="tx1"/>
                          </a:solidFill>
                          <a:latin typeface="Arial"/>
                        </a:defRPr>
                      </a:lvl5pPr>
                      <a:lvl6pPr marL="2286000" algn="l" defTabSz="914400" rtl="0" eaLnBrk="1" latinLnBrk="0" hangingPunct="1">
                        <a:defRPr kumimoji="1" sz="1800" kern="1200">
                          <a:solidFill>
                            <a:schemeClr val="tx1"/>
                          </a:solidFill>
                          <a:latin typeface="Arial"/>
                        </a:defRPr>
                      </a:lvl6pPr>
                      <a:lvl7pPr marL="2743200" algn="l" defTabSz="914400" rtl="0" eaLnBrk="1" latinLnBrk="0" hangingPunct="1">
                        <a:defRPr kumimoji="1" sz="1800" kern="1200">
                          <a:solidFill>
                            <a:schemeClr val="tx1"/>
                          </a:solidFill>
                          <a:latin typeface="Arial"/>
                        </a:defRPr>
                      </a:lvl7pPr>
                      <a:lvl8pPr marL="3200400" algn="l" defTabSz="914400" rtl="0" eaLnBrk="1" latinLnBrk="0" hangingPunct="1">
                        <a:defRPr kumimoji="1" sz="1800" kern="1200">
                          <a:solidFill>
                            <a:schemeClr val="tx1"/>
                          </a:solidFill>
                          <a:latin typeface="Arial"/>
                        </a:defRPr>
                      </a:lvl8pPr>
                      <a:lvl9pPr marL="3657600" algn="l" defTabSz="914400" rtl="0" eaLnBrk="1" latinLnBrk="0" hangingPunct="1">
                        <a:defRPr kumimoji="1" sz="1800" kern="1200">
                          <a:solidFill>
                            <a:schemeClr val="tx1"/>
                          </a:solidFill>
                          <a:latin typeface="Arial"/>
                        </a:defRPr>
                      </a:lvl9pPr>
                    </a:lstStyle>
                    <a:p>
                      <a:pPr marL="0" marR="0" lvl="0" indent="0" algn="l" rtl="0">
                        <a:spcBef>
                          <a:spcPts val="0"/>
                        </a:spcBef>
                        <a:spcAft>
                          <a:spcPts val="0"/>
                        </a:spcAft>
                        <a:buNone/>
                      </a:pPr>
                      <a:r>
                        <a:rPr lang="ja-JP" sz="1050" b="1" i="0" u="none" strike="noStrike" cap="none">
                          <a:solidFill>
                            <a:srgbClr val="000000"/>
                          </a:solidFill>
                          <a:latin typeface="メイリオ" panose="020B0604030504040204" pitchFamily="50" charset="-128"/>
                          <a:ea typeface="メイリオ" panose="020B0604030504040204" pitchFamily="50" charset="-128"/>
                          <a:cs typeface="Arial"/>
                          <a:sym typeface="Arial"/>
                        </a:rPr>
                        <a:t>8　土日GT</a:t>
                      </a:r>
                      <a:endParaRPr>
                        <a:latin typeface="メイリオ" panose="020B0604030504040204" pitchFamily="50" charset="-128"/>
                        <a:ea typeface="メイリオ" panose="020B0604030504040204" pitchFamily="50" charset="-128"/>
                      </a:endParaRPr>
                    </a:p>
                  </a:txBody>
                  <a:tcPr marL="144000"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Arial"/>
                        </a:defRPr>
                      </a:lvl1pPr>
                      <a:lvl2pPr marL="457200" algn="l" defTabSz="914400" rtl="0" eaLnBrk="1" latinLnBrk="0" hangingPunct="1">
                        <a:defRPr kumimoji="1" sz="1800" kern="1200">
                          <a:solidFill>
                            <a:schemeClr val="tx1"/>
                          </a:solidFill>
                          <a:latin typeface="Arial"/>
                        </a:defRPr>
                      </a:lvl2pPr>
                      <a:lvl3pPr marL="914400" algn="l" defTabSz="914400" rtl="0" eaLnBrk="1" latinLnBrk="0" hangingPunct="1">
                        <a:defRPr kumimoji="1" sz="1800" kern="1200">
                          <a:solidFill>
                            <a:schemeClr val="tx1"/>
                          </a:solidFill>
                          <a:latin typeface="Arial"/>
                        </a:defRPr>
                      </a:lvl3pPr>
                      <a:lvl4pPr marL="1371600" algn="l" defTabSz="914400" rtl="0" eaLnBrk="1" latinLnBrk="0" hangingPunct="1">
                        <a:defRPr kumimoji="1" sz="1800" kern="1200">
                          <a:solidFill>
                            <a:schemeClr val="tx1"/>
                          </a:solidFill>
                          <a:latin typeface="Arial"/>
                        </a:defRPr>
                      </a:lvl4pPr>
                      <a:lvl5pPr marL="1828800" algn="l" defTabSz="914400" rtl="0" eaLnBrk="1" latinLnBrk="0" hangingPunct="1">
                        <a:defRPr kumimoji="1" sz="1800" kern="1200">
                          <a:solidFill>
                            <a:schemeClr val="tx1"/>
                          </a:solidFill>
                          <a:latin typeface="Arial"/>
                        </a:defRPr>
                      </a:lvl5pPr>
                      <a:lvl6pPr marL="2286000" algn="l" defTabSz="914400" rtl="0" eaLnBrk="1" latinLnBrk="0" hangingPunct="1">
                        <a:defRPr kumimoji="1" sz="1800" kern="1200">
                          <a:solidFill>
                            <a:schemeClr val="tx1"/>
                          </a:solidFill>
                          <a:latin typeface="Arial"/>
                        </a:defRPr>
                      </a:lvl6pPr>
                      <a:lvl7pPr marL="2743200" algn="l" defTabSz="914400" rtl="0" eaLnBrk="1" latinLnBrk="0" hangingPunct="1">
                        <a:defRPr kumimoji="1" sz="1800" kern="1200">
                          <a:solidFill>
                            <a:schemeClr val="tx1"/>
                          </a:solidFill>
                          <a:latin typeface="Arial"/>
                        </a:defRPr>
                      </a:lvl7pPr>
                      <a:lvl8pPr marL="3200400" algn="l" defTabSz="914400" rtl="0" eaLnBrk="1" latinLnBrk="0" hangingPunct="1">
                        <a:defRPr kumimoji="1" sz="1800" kern="1200">
                          <a:solidFill>
                            <a:schemeClr val="tx1"/>
                          </a:solidFill>
                          <a:latin typeface="Arial"/>
                        </a:defRPr>
                      </a:lvl8pPr>
                      <a:lvl9pPr marL="3657600" algn="l" defTabSz="914400" rtl="0" eaLnBrk="1" latinLnBrk="0" hangingPunct="1">
                        <a:defRPr kumimoji="1" sz="1800" kern="1200">
                          <a:solidFill>
                            <a:schemeClr val="tx1"/>
                          </a:solidFill>
                          <a:latin typeface="Arial"/>
                        </a:defRPr>
                      </a:lvl9pPr>
                    </a:lstStyle>
                    <a:p>
                      <a:pPr marL="0" marR="0" lvl="0" indent="0" algn="l" rtl="0">
                        <a:spcBef>
                          <a:spcPts val="0"/>
                        </a:spcBef>
                        <a:spcAft>
                          <a:spcPts val="0"/>
                        </a:spcAft>
                        <a:buNone/>
                      </a:pPr>
                      <a:r>
                        <a:rPr lang="ja-JP" sz="1000" b="1" i="0" u="none" strike="noStrike" cap="none" dirty="0">
                          <a:solidFill>
                            <a:srgbClr val="000000"/>
                          </a:solidFill>
                          <a:latin typeface="メイリオ" panose="020B0604030504040204" pitchFamily="50" charset="-128"/>
                          <a:ea typeface="メイリオ" panose="020B0604030504040204" pitchFamily="50" charset="-128"/>
                          <a:cs typeface="Arial"/>
                          <a:sym typeface="Arial"/>
                        </a:rPr>
                        <a:t>土日　19:00～22:00</a:t>
                      </a:r>
                      <a:endParaRPr sz="1600" dirty="0">
                        <a:latin typeface="メイリオ" panose="020B0604030504040204" pitchFamily="50" charset="-128"/>
                        <a:ea typeface="メイリオ" panose="020B0604030504040204" pitchFamily="50" charset="-128"/>
                      </a:endParaRPr>
                    </a:p>
                  </a:txBody>
                  <a:tcPr marL="0"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88000">
                <a:tc>
                  <a:txBody>
                    <a:bodyPr/>
                    <a:lstStyle>
                      <a:lvl1pPr marL="0" algn="l" defTabSz="914400" rtl="0" eaLnBrk="1" latinLnBrk="0" hangingPunct="1">
                        <a:defRPr kumimoji="1" sz="1800" kern="1200">
                          <a:solidFill>
                            <a:schemeClr val="tx1"/>
                          </a:solidFill>
                          <a:latin typeface="Arial"/>
                        </a:defRPr>
                      </a:lvl1pPr>
                      <a:lvl2pPr marL="457200" algn="l" defTabSz="914400" rtl="0" eaLnBrk="1" latinLnBrk="0" hangingPunct="1">
                        <a:defRPr kumimoji="1" sz="1800" kern="1200">
                          <a:solidFill>
                            <a:schemeClr val="tx1"/>
                          </a:solidFill>
                          <a:latin typeface="Arial"/>
                        </a:defRPr>
                      </a:lvl2pPr>
                      <a:lvl3pPr marL="914400" algn="l" defTabSz="914400" rtl="0" eaLnBrk="1" latinLnBrk="0" hangingPunct="1">
                        <a:defRPr kumimoji="1" sz="1800" kern="1200">
                          <a:solidFill>
                            <a:schemeClr val="tx1"/>
                          </a:solidFill>
                          <a:latin typeface="Arial"/>
                        </a:defRPr>
                      </a:lvl3pPr>
                      <a:lvl4pPr marL="1371600" algn="l" defTabSz="914400" rtl="0" eaLnBrk="1" latinLnBrk="0" hangingPunct="1">
                        <a:defRPr kumimoji="1" sz="1800" kern="1200">
                          <a:solidFill>
                            <a:schemeClr val="tx1"/>
                          </a:solidFill>
                          <a:latin typeface="Arial"/>
                        </a:defRPr>
                      </a:lvl4pPr>
                      <a:lvl5pPr marL="1828800" algn="l" defTabSz="914400" rtl="0" eaLnBrk="1" latinLnBrk="0" hangingPunct="1">
                        <a:defRPr kumimoji="1" sz="1800" kern="1200">
                          <a:solidFill>
                            <a:schemeClr val="tx1"/>
                          </a:solidFill>
                          <a:latin typeface="Arial"/>
                        </a:defRPr>
                      </a:lvl5pPr>
                      <a:lvl6pPr marL="2286000" algn="l" defTabSz="914400" rtl="0" eaLnBrk="1" latinLnBrk="0" hangingPunct="1">
                        <a:defRPr kumimoji="1" sz="1800" kern="1200">
                          <a:solidFill>
                            <a:schemeClr val="tx1"/>
                          </a:solidFill>
                          <a:latin typeface="Arial"/>
                        </a:defRPr>
                      </a:lvl6pPr>
                      <a:lvl7pPr marL="2743200" algn="l" defTabSz="914400" rtl="0" eaLnBrk="1" latinLnBrk="0" hangingPunct="1">
                        <a:defRPr kumimoji="1" sz="1800" kern="1200">
                          <a:solidFill>
                            <a:schemeClr val="tx1"/>
                          </a:solidFill>
                          <a:latin typeface="Arial"/>
                        </a:defRPr>
                      </a:lvl7pPr>
                      <a:lvl8pPr marL="3200400" algn="l" defTabSz="914400" rtl="0" eaLnBrk="1" latinLnBrk="0" hangingPunct="1">
                        <a:defRPr kumimoji="1" sz="1800" kern="1200">
                          <a:solidFill>
                            <a:schemeClr val="tx1"/>
                          </a:solidFill>
                          <a:latin typeface="Arial"/>
                        </a:defRPr>
                      </a:lvl8pPr>
                      <a:lvl9pPr marL="3657600" algn="l" defTabSz="914400" rtl="0" eaLnBrk="1" latinLnBrk="0" hangingPunct="1">
                        <a:defRPr kumimoji="1" sz="1800" kern="1200">
                          <a:solidFill>
                            <a:schemeClr val="tx1"/>
                          </a:solidFill>
                          <a:latin typeface="Arial"/>
                        </a:defRPr>
                      </a:lvl9pPr>
                    </a:lstStyle>
                    <a:p>
                      <a:pPr marL="0" marR="0" lvl="0" indent="0" algn="l" rtl="0">
                        <a:spcBef>
                          <a:spcPts val="0"/>
                        </a:spcBef>
                        <a:spcAft>
                          <a:spcPts val="0"/>
                        </a:spcAft>
                        <a:buNone/>
                      </a:pPr>
                      <a:r>
                        <a:rPr lang="ja-JP" sz="1050" b="1" i="0" u="none" strike="noStrike" cap="none" dirty="0">
                          <a:solidFill>
                            <a:srgbClr val="000000"/>
                          </a:solidFill>
                          <a:latin typeface="メイリオ" panose="020B0604030504040204" pitchFamily="50" charset="-128"/>
                          <a:ea typeface="メイリオ" panose="020B0604030504040204" pitchFamily="50" charset="-128"/>
                          <a:cs typeface="Arial"/>
                          <a:sym typeface="Arial"/>
                        </a:rPr>
                        <a:t>9　土日深夜帯</a:t>
                      </a:r>
                      <a:endParaRPr dirty="0">
                        <a:latin typeface="メイリオ" panose="020B0604030504040204" pitchFamily="50" charset="-128"/>
                        <a:ea typeface="メイリオ" panose="020B0604030504040204" pitchFamily="50" charset="-128"/>
                      </a:endParaRPr>
                    </a:p>
                  </a:txBody>
                  <a:tcPr marL="144000"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Arial"/>
                        </a:defRPr>
                      </a:lvl1pPr>
                      <a:lvl2pPr marL="457200" algn="l" defTabSz="914400" rtl="0" eaLnBrk="1" latinLnBrk="0" hangingPunct="1">
                        <a:defRPr kumimoji="1" sz="1800" kern="1200">
                          <a:solidFill>
                            <a:schemeClr val="tx1"/>
                          </a:solidFill>
                          <a:latin typeface="Arial"/>
                        </a:defRPr>
                      </a:lvl2pPr>
                      <a:lvl3pPr marL="914400" algn="l" defTabSz="914400" rtl="0" eaLnBrk="1" latinLnBrk="0" hangingPunct="1">
                        <a:defRPr kumimoji="1" sz="1800" kern="1200">
                          <a:solidFill>
                            <a:schemeClr val="tx1"/>
                          </a:solidFill>
                          <a:latin typeface="Arial"/>
                        </a:defRPr>
                      </a:lvl3pPr>
                      <a:lvl4pPr marL="1371600" algn="l" defTabSz="914400" rtl="0" eaLnBrk="1" latinLnBrk="0" hangingPunct="1">
                        <a:defRPr kumimoji="1" sz="1800" kern="1200">
                          <a:solidFill>
                            <a:schemeClr val="tx1"/>
                          </a:solidFill>
                          <a:latin typeface="Arial"/>
                        </a:defRPr>
                      </a:lvl4pPr>
                      <a:lvl5pPr marL="1828800" algn="l" defTabSz="914400" rtl="0" eaLnBrk="1" latinLnBrk="0" hangingPunct="1">
                        <a:defRPr kumimoji="1" sz="1800" kern="1200">
                          <a:solidFill>
                            <a:schemeClr val="tx1"/>
                          </a:solidFill>
                          <a:latin typeface="Arial"/>
                        </a:defRPr>
                      </a:lvl5pPr>
                      <a:lvl6pPr marL="2286000" algn="l" defTabSz="914400" rtl="0" eaLnBrk="1" latinLnBrk="0" hangingPunct="1">
                        <a:defRPr kumimoji="1" sz="1800" kern="1200">
                          <a:solidFill>
                            <a:schemeClr val="tx1"/>
                          </a:solidFill>
                          <a:latin typeface="Arial"/>
                        </a:defRPr>
                      </a:lvl6pPr>
                      <a:lvl7pPr marL="2743200" algn="l" defTabSz="914400" rtl="0" eaLnBrk="1" latinLnBrk="0" hangingPunct="1">
                        <a:defRPr kumimoji="1" sz="1800" kern="1200">
                          <a:solidFill>
                            <a:schemeClr val="tx1"/>
                          </a:solidFill>
                          <a:latin typeface="Arial"/>
                        </a:defRPr>
                      </a:lvl7pPr>
                      <a:lvl8pPr marL="3200400" algn="l" defTabSz="914400" rtl="0" eaLnBrk="1" latinLnBrk="0" hangingPunct="1">
                        <a:defRPr kumimoji="1" sz="1800" kern="1200">
                          <a:solidFill>
                            <a:schemeClr val="tx1"/>
                          </a:solidFill>
                          <a:latin typeface="Arial"/>
                        </a:defRPr>
                      </a:lvl8pPr>
                      <a:lvl9pPr marL="3657600" algn="l" defTabSz="914400" rtl="0" eaLnBrk="1" latinLnBrk="0" hangingPunct="1">
                        <a:defRPr kumimoji="1" sz="1800" kern="1200">
                          <a:solidFill>
                            <a:schemeClr val="tx1"/>
                          </a:solidFill>
                          <a:latin typeface="Arial"/>
                        </a:defRPr>
                      </a:lvl9pPr>
                    </a:lstStyle>
                    <a:p>
                      <a:pPr marL="0" marR="0" lvl="0" indent="0" algn="l" rtl="0">
                        <a:spcBef>
                          <a:spcPts val="0"/>
                        </a:spcBef>
                        <a:spcAft>
                          <a:spcPts val="0"/>
                        </a:spcAft>
                        <a:buNone/>
                      </a:pPr>
                      <a:r>
                        <a:rPr lang="ja-JP" sz="1000" b="1" i="0" u="none" strike="noStrike" cap="none" dirty="0">
                          <a:solidFill>
                            <a:srgbClr val="000000"/>
                          </a:solidFill>
                          <a:latin typeface="メイリオ" panose="020B0604030504040204" pitchFamily="50" charset="-128"/>
                          <a:ea typeface="メイリオ" panose="020B0604030504040204" pitchFamily="50" charset="-128"/>
                          <a:cs typeface="Arial"/>
                          <a:sym typeface="Arial"/>
                        </a:rPr>
                        <a:t>土日　23:00～25:00</a:t>
                      </a:r>
                      <a:endParaRPr sz="1600" dirty="0">
                        <a:latin typeface="メイリオ" panose="020B0604030504040204" pitchFamily="50" charset="-128"/>
                        <a:ea typeface="メイリオ" panose="020B0604030504040204" pitchFamily="50" charset="-128"/>
                      </a:endParaRPr>
                    </a:p>
                  </a:txBody>
                  <a:tcPr marL="0" marR="7625" marT="76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24" name="Google Shape;819;p17"/>
          <p:cNvSpPr txBox="1"/>
          <p:nvPr/>
        </p:nvSpPr>
        <p:spPr>
          <a:xfrm>
            <a:off x="9183243" y="3431276"/>
            <a:ext cx="1630575" cy="630942"/>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kumimoji="0" lang="en-US" altLang="ja-JP" sz="700" kern="0" dirty="0">
                <a:solidFill>
                  <a:srgbClr val="393A39"/>
                </a:solidFill>
                <a:latin typeface="メイリオ" panose="020B0604030504040204" pitchFamily="50" charset="-128"/>
                <a:ea typeface="メイリオ" panose="020B0604030504040204" pitchFamily="50" charset="-128"/>
                <a:cs typeface="Arial"/>
                <a:sym typeface="Arial"/>
              </a:rPr>
              <a:t>※</a:t>
            </a:r>
            <a:r>
              <a:rPr kumimoji="0" lang="ja-JP" altLang="en-US" sz="700" kern="0" dirty="0">
                <a:solidFill>
                  <a:srgbClr val="393A39"/>
                </a:solidFill>
                <a:latin typeface="メイリオ" panose="020B0604030504040204" pitchFamily="50" charset="-128"/>
                <a:ea typeface="メイリオ" panose="020B0604030504040204" pitchFamily="50" charset="-128"/>
                <a:cs typeface="Arial"/>
                <a:sym typeface="Arial"/>
              </a:rPr>
              <a:t>視聴量定義</a:t>
            </a:r>
            <a:endParaRPr kumimoji="0" sz="700" kern="0" dirty="0">
              <a:solidFill>
                <a:srgbClr val="393A39"/>
              </a:solidFill>
              <a:latin typeface="メイリオ" panose="020B0604030504040204" pitchFamily="50" charset="-128"/>
              <a:ea typeface="メイリオ" panose="020B0604030504040204" pitchFamily="50" charset="-128"/>
              <a:cs typeface="Arial"/>
              <a:sym typeface="Arial"/>
            </a:endParaRPr>
          </a:p>
          <a:p>
            <a:pPr>
              <a:buClr>
                <a:srgbClr val="000000"/>
              </a:buClr>
              <a:buFont typeface="Arial"/>
              <a:buNone/>
            </a:pPr>
            <a:r>
              <a:rPr kumimoji="0" lang="ja-JP" altLang="en-US" sz="700" kern="0" dirty="0">
                <a:solidFill>
                  <a:srgbClr val="393A39"/>
                </a:solidFill>
                <a:latin typeface="メイリオ" panose="020B0604030504040204" pitchFamily="50" charset="-128"/>
                <a:ea typeface="メイリオ" panose="020B0604030504040204" pitchFamily="50" charset="-128"/>
                <a:cs typeface="Arial"/>
                <a:sym typeface="Arial"/>
              </a:rPr>
              <a:t>　・ハイテレ：</a:t>
            </a:r>
            <a:r>
              <a:rPr kumimoji="0" lang="en-US" altLang="ja-JP" sz="700" kern="0" dirty="0">
                <a:solidFill>
                  <a:srgbClr val="393A39"/>
                </a:solidFill>
                <a:latin typeface="メイリオ" panose="020B0604030504040204" pitchFamily="50" charset="-128"/>
                <a:ea typeface="メイリオ" panose="020B0604030504040204" pitchFamily="50" charset="-128"/>
                <a:cs typeface="Arial"/>
                <a:sym typeface="Arial"/>
              </a:rPr>
              <a:t>1</a:t>
            </a:r>
            <a:r>
              <a:rPr kumimoji="0" lang="ja-JP" altLang="en-US" sz="700" kern="0" dirty="0">
                <a:solidFill>
                  <a:srgbClr val="393A39"/>
                </a:solidFill>
                <a:latin typeface="メイリオ" panose="020B0604030504040204" pitchFamily="50" charset="-128"/>
                <a:ea typeface="メイリオ" panose="020B0604030504040204" pitchFamily="50" charset="-128"/>
                <a:cs typeface="Arial"/>
                <a:sym typeface="Arial"/>
              </a:rPr>
              <a:t>日平均</a:t>
            </a:r>
            <a:r>
              <a:rPr kumimoji="0" lang="en-US" altLang="ja-JP" sz="700" kern="0" dirty="0">
                <a:solidFill>
                  <a:srgbClr val="393A39"/>
                </a:solidFill>
                <a:latin typeface="メイリオ" panose="020B0604030504040204" pitchFamily="50" charset="-128"/>
                <a:ea typeface="メイリオ" panose="020B0604030504040204" pitchFamily="50" charset="-128"/>
                <a:cs typeface="Arial"/>
                <a:sym typeface="Arial"/>
              </a:rPr>
              <a:t>4</a:t>
            </a:r>
            <a:r>
              <a:rPr kumimoji="0" lang="ja-JP" altLang="en-US" sz="700" kern="0" dirty="0" err="1">
                <a:solidFill>
                  <a:srgbClr val="393A39"/>
                </a:solidFill>
                <a:latin typeface="メイリオ" panose="020B0604030504040204" pitchFamily="50" charset="-128"/>
                <a:ea typeface="メイリオ" panose="020B0604030504040204" pitchFamily="50" charset="-128"/>
                <a:cs typeface="Arial"/>
                <a:sym typeface="Arial"/>
              </a:rPr>
              <a:t>ｈ</a:t>
            </a:r>
            <a:r>
              <a:rPr kumimoji="0" lang="ja-JP" altLang="en-US" sz="700" kern="0" dirty="0">
                <a:solidFill>
                  <a:srgbClr val="393A39"/>
                </a:solidFill>
                <a:latin typeface="メイリオ" panose="020B0604030504040204" pitchFamily="50" charset="-128"/>
                <a:ea typeface="メイリオ" panose="020B0604030504040204" pitchFamily="50" charset="-128"/>
                <a:cs typeface="Arial"/>
                <a:sym typeface="Arial"/>
              </a:rPr>
              <a:t>以上視聴</a:t>
            </a:r>
            <a:endParaRPr kumimoji="0" sz="700" kern="0" dirty="0">
              <a:solidFill>
                <a:srgbClr val="393A39"/>
              </a:solidFill>
              <a:latin typeface="メイリオ" panose="020B0604030504040204" pitchFamily="50" charset="-128"/>
              <a:ea typeface="メイリオ" panose="020B0604030504040204" pitchFamily="50" charset="-128"/>
              <a:cs typeface="Arial"/>
              <a:sym typeface="Arial"/>
            </a:endParaRPr>
          </a:p>
          <a:p>
            <a:pPr>
              <a:buClr>
                <a:srgbClr val="000000"/>
              </a:buClr>
              <a:buFont typeface="Arial"/>
              <a:buNone/>
            </a:pPr>
            <a:endParaRPr kumimoji="0" sz="700" kern="0" dirty="0">
              <a:solidFill>
                <a:srgbClr val="393A39"/>
              </a:solidFill>
              <a:latin typeface="メイリオ" panose="020B0604030504040204" pitchFamily="50" charset="-128"/>
              <a:ea typeface="メイリオ" panose="020B0604030504040204" pitchFamily="50" charset="-128"/>
              <a:cs typeface="Arial"/>
              <a:sym typeface="Arial"/>
            </a:endParaRPr>
          </a:p>
          <a:p>
            <a:pPr>
              <a:buClr>
                <a:srgbClr val="000000"/>
              </a:buClr>
              <a:buFont typeface="Arial"/>
              <a:buNone/>
            </a:pPr>
            <a:r>
              <a:rPr kumimoji="0" lang="ja-JP" altLang="en-US" sz="700" kern="0" dirty="0">
                <a:solidFill>
                  <a:srgbClr val="393A39"/>
                </a:solidFill>
                <a:latin typeface="メイリオ" panose="020B0604030504040204" pitchFamily="50" charset="-128"/>
                <a:ea typeface="メイリオ" panose="020B0604030504040204" pitchFamily="50" charset="-128"/>
                <a:cs typeface="Arial"/>
                <a:sym typeface="Arial"/>
              </a:rPr>
              <a:t>　</a:t>
            </a:r>
            <a:r>
              <a:rPr kumimoji="0" lang="en-US" altLang="ja-JP" sz="700" kern="0" dirty="0">
                <a:solidFill>
                  <a:srgbClr val="393A39"/>
                </a:solidFill>
                <a:latin typeface="メイリオ" panose="020B0604030504040204" pitchFamily="50" charset="-128"/>
                <a:ea typeface="メイリオ" panose="020B0604030504040204" pitchFamily="50" charset="-128"/>
                <a:cs typeface="Arial"/>
                <a:sym typeface="Arial"/>
              </a:rPr>
              <a:t>‐</a:t>
            </a:r>
            <a:r>
              <a:rPr kumimoji="0" lang="ja-JP" altLang="en-US" sz="700" kern="0" dirty="0">
                <a:solidFill>
                  <a:srgbClr val="393A39"/>
                </a:solidFill>
                <a:latin typeface="メイリオ" panose="020B0604030504040204" pitchFamily="50" charset="-128"/>
                <a:ea typeface="メイリオ" panose="020B0604030504040204" pitchFamily="50" charset="-128"/>
                <a:cs typeface="Arial"/>
                <a:sym typeface="Arial"/>
              </a:rPr>
              <a:t>ローテレ：</a:t>
            </a:r>
            <a:r>
              <a:rPr kumimoji="0" lang="en-US" altLang="ja-JP" sz="700" kern="0" dirty="0">
                <a:solidFill>
                  <a:srgbClr val="393A39"/>
                </a:solidFill>
                <a:latin typeface="メイリオ" panose="020B0604030504040204" pitchFamily="50" charset="-128"/>
                <a:ea typeface="メイリオ" panose="020B0604030504040204" pitchFamily="50" charset="-128"/>
                <a:cs typeface="Arial"/>
                <a:sym typeface="Arial"/>
              </a:rPr>
              <a:t>1</a:t>
            </a:r>
            <a:r>
              <a:rPr kumimoji="0" lang="ja-JP" altLang="en-US" sz="700" kern="0" dirty="0">
                <a:solidFill>
                  <a:srgbClr val="393A39"/>
                </a:solidFill>
                <a:latin typeface="メイリオ" panose="020B0604030504040204" pitchFamily="50" charset="-128"/>
                <a:ea typeface="メイリオ" panose="020B0604030504040204" pitchFamily="50" charset="-128"/>
                <a:cs typeface="Arial"/>
                <a:sym typeface="Arial"/>
              </a:rPr>
              <a:t>日平均</a:t>
            </a:r>
            <a:r>
              <a:rPr kumimoji="0" lang="en-US" altLang="ja-JP" sz="700" kern="0" dirty="0">
                <a:solidFill>
                  <a:srgbClr val="393A39"/>
                </a:solidFill>
                <a:latin typeface="メイリオ" panose="020B0604030504040204" pitchFamily="50" charset="-128"/>
                <a:ea typeface="メイリオ" panose="020B0604030504040204" pitchFamily="50" charset="-128"/>
                <a:cs typeface="Arial"/>
                <a:sym typeface="Arial"/>
              </a:rPr>
              <a:t>2</a:t>
            </a:r>
            <a:r>
              <a:rPr kumimoji="0" lang="ja-JP" altLang="en-US" sz="700" kern="0" dirty="0" err="1">
                <a:solidFill>
                  <a:srgbClr val="393A39"/>
                </a:solidFill>
                <a:latin typeface="メイリオ" panose="020B0604030504040204" pitchFamily="50" charset="-128"/>
                <a:ea typeface="メイリオ" panose="020B0604030504040204" pitchFamily="50" charset="-128"/>
                <a:cs typeface="Arial"/>
                <a:sym typeface="Arial"/>
              </a:rPr>
              <a:t>ｈ</a:t>
            </a:r>
            <a:r>
              <a:rPr kumimoji="0" lang="ja-JP" altLang="en-US" sz="700" kern="0" dirty="0">
                <a:solidFill>
                  <a:srgbClr val="393A39"/>
                </a:solidFill>
                <a:latin typeface="メイリオ" panose="020B0604030504040204" pitchFamily="50" charset="-128"/>
                <a:ea typeface="メイリオ" panose="020B0604030504040204" pitchFamily="50" charset="-128"/>
                <a:cs typeface="Arial"/>
                <a:sym typeface="Arial"/>
              </a:rPr>
              <a:t>以下視聴</a:t>
            </a:r>
            <a:endParaRPr kumimoji="0" sz="700" kern="0" dirty="0">
              <a:solidFill>
                <a:srgbClr val="393A39"/>
              </a:solidFill>
              <a:latin typeface="メイリオ" panose="020B0604030504040204" pitchFamily="50" charset="-128"/>
              <a:ea typeface="メイリオ" panose="020B0604030504040204" pitchFamily="50" charset="-128"/>
              <a:cs typeface="Arial"/>
              <a:sym typeface="Arial"/>
            </a:endParaRPr>
          </a:p>
          <a:p>
            <a:pPr>
              <a:buClr>
                <a:srgbClr val="000000"/>
              </a:buClr>
              <a:buFont typeface="Arial"/>
              <a:buNone/>
            </a:pPr>
            <a:endParaRPr kumimoji="0" sz="700" kern="0" dirty="0">
              <a:solidFill>
                <a:srgbClr val="393A39"/>
              </a:solidFill>
              <a:latin typeface="メイリオ" panose="020B0604030504040204" pitchFamily="50" charset="-128"/>
              <a:ea typeface="メイリオ" panose="020B0604030504040204" pitchFamily="50" charset="-128"/>
              <a:cs typeface="Arial"/>
              <a:sym typeface="Arial"/>
            </a:endParaRPr>
          </a:p>
        </p:txBody>
      </p:sp>
    </p:spTree>
    <p:extLst>
      <p:ext uri="{BB962C8B-B14F-4D97-AF65-F5344CB8AC3E}">
        <p14:creationId xmlns:p14="http://schemas.microsoft.com/office/powerpoint/2010/main" val="8799044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en-US" altLang="ja-JP" dirty="0"/>
              <a:t>RMP - Display Ads powered by </a:t>
            </a:r>
            <a:r>
              <a:rPr lang="en-US" altLang="ja-JP" dirty="0" err="1"/>
              <a:t>Logicad</a:t>
            </a:r>
            <a:endParaRPr kumimoji="1" lang="ja-JP" altLang="en-US" dirty="0"/>
          </a:p>
        </p:txBody>
      </p:sp>
    </p:spTree>
    <p:extLst>
      <p:ext uri="{BB962C8B-B14F-4D97-AF65-F5344CB8AC3E}">
        <p14:creationId xmlns:p14="http://schemas.microsoft.com/office/powerpoint/2010/main" val="21210242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RMP </a:t>
            </a:r>
            <a:r>
              <a:rPr kumimoji="1" lang="ja-JP" altLang="en-US" dirty="0"/>
              <a:t>概要</a:t>
            </a:r>
          </a:p>
        </p:txBody>
      </p:sp>
      <p:sp>
        <p:nvSpPr>
          <p:cNvPr id="3" name="テキスト プレースホルダー 3"/>
          <p:cNvSpPr txBox="1">
            <a:spLocks/>
          </p:cNvSpPr>
          <p:nvPr/>
        </p:nvSpPr>
        <p:spPr>
          <a:xfrm>
            <a:off x="339048" y="1014952"/>
            <a:ext cx="11496782" cy="380690"/>
          </a:xfrm>
          <a:prstGeom prst="rect">
            <a:avLst/>
          </a:prstGeom>
        </p:spPr>
        <p:txBody>
          <a:bodyPr anchor="ct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b="1" dirty="0">
                <a:solidFill>
                  <a:srgbClr val="000000"/>
                </a:solidFill>
              </a:rPr>
              <a:t>楽天の消費行動分析データの活用で新規ユーザーへリーチ</a:t>
            </a:r>
            <a:endParaRPr lang="ja-JP" altLang="en-US" dirty="0"/>
          </a:p>
        </p:txBody>
      </p:sp>
      <p:sp>
        <p:nvSpPr>
          <p:cNvPr id="4" name="正方形/長方形 3"/>
          <p:cNvSpPr/>
          <p:nvPr/>
        </p:nvSpPr>
        <p:spPr>
          <a:xfrm>
            <a:off x="339049" y="1437563"/>
            <a:ext cx="11496781" cy="900246"/>
          </a:xfrm>
          <a:prstGeom prst="rect">
            <a:avLst/>
          </a:prstGeom>
        </p:spPr>
        <p:txBody>
          <a:bodyPr wrap="square">
            <a:spAutoFit/>
          </a:bodyPr>
          <a:lstStyle/>
          <a:p>
            <a:pPr>
              <a:defRPr/>
            </a:pPr>
            <a:r>
              <a:rPr lang="ja-JP" altLang="en-US" sz="1400" dirty="0">
                <a:solidFill>
                  <a:srgbClr val="BF0000"/>
                </a:solidFill>
                <a:latin typeface="メイリオ" panose="020B0604030504040204" pitchFamily="50" charset="-128"/>
                <a:ea typeface="メイリオ" panose="020B0604030504040204" pitchFamily="50" charset="-128"/>
              </a:rPr>
              <a:t>楽天会員ID数 1億以上</a:t>
            </a:r>
            <a:r>
              <a:rPr lang="ja-JP" altLang="en-US" sz="1050" dirty="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の登録情報や実際の行動（閲覧／購買／サービス利用）を基にしている為、推測ではない確かなデータを基に</a:t>
            </a:r>
            <a:endParaRPr lang="en-US" altLang="ja-JP" sz="1400" dirty="0">
              <a:latin typeface="メイリオ" panose="020B0604030504040204" pitchFamily="50" charset="-128"/>
              <a:ea typeface="メイリオ" panose="020B0604030504040204" pitchFamily="50" charset="-128"/>
            </a:endParaRPr>
          </a:p>
          <a:p>
            <a:pPr>
              <a:defRPr/>
            </a:pPr>
            <a:r>
              <a:rPr lang="ja-JP" altLang="en-US" sz="1400" dirty="0">
                <a:latin typeface="メイリオ" panose="020B0604030504040204" pitchFamily="50" charset="-128"/>
                <a:ea typeface="メイリオ" panose="020B0604030504040204" pitchFamily="50" charset="-128"/>
              </a:rPr>
              <a:t>ターゲティング配信が行えます。楽天の会員データや消費行動分析データのセグメントで配信することで、潜在的なユーザーに対し、より的確な興味関心層へリーチが可能となります。</a:t>
            </a:r>
            <a:endParaRPr lang="en-US" altLang="ja-JP" sz="1400" dirty="0">
              <a:latin typeface="メイリオ" panose="020B0604030504040204" pitchFamily="50" charset="-128"/>
              <a:ea typeface="メイリオ" panose="020B0604030504040204" pitchFamily="50" charset="-128"/>
            </a:endParaRPr>
          </a:p>
          <a:p>
            <a:pPr defTabSz="914400">
              <a:defRPr/>
            </a:pPr>
            <a:r>
              <a:rPr kumimoji="0" lang="en-US" altLang="ja-JP" sz="1050" kern="0" dirty="0">
                <a:solidFill>
                  <a:sysClr val="windowText" lastClr="000000"/>
                </a:solidFill>
                <a:latin typeface="メイリオ" panose="020B0604030504040204" pitchFamily="50" charset="-128"/>
                <a:ea typeface="メイリオ" panose="020B0604030504040204" pitchFamily="50" charset="-128"/>
                <a:cs typeface="Rakuten Sans" panose="020B0503020203020204" pitchFamily="34" charset="0"/>
              </a:rPr>
              <a:t>※2022</a:t>
            </a:r>
            <a:r>
              <a:rPr kumimoji="0" lang="ja-JP" altLang="en-US" sz="1050" kern="0" dirty="0">
                <a:solidFill>
                  <a:sysClr val="windowText" lastClr="000000"/>
                </a:solidFill>
                <a:latin typeface="メイリオ" panose="020B0604030504040204" pitchFamily="50" charset="-128"/>
                <a:ea typeface="メイリオ" panose="020B0604030504040204" pitchFamily="50" charset="-128"/>
                <a:cs typeface="Rakuten Sans" panose="020B0503020203020204" pitchFamily="34" charset="0"/>
              </a:rPr>
              <a:t>年</a:t>
            </a:r>
            <a:r>
              <a:rPr kumimoji="0" lang="en-US" altLang="ja-JP" sz="1050" kern="0" dirty="0">
                <a:solidFill>
                  <a:sysClr val="windowText" lastClr="000000"/>
                </a:solidFill>
                <a:latin typeface="メイリオ" panose="020B0604030504040204" pitchFamily="50" charset="-128"/>
                <a:ea typeface="メイリオ" panose="020B0604030504040204" pitchFamily="50" charset="-128"/>
                <a:cs typeface="Rakuten Sans" panose="020B0503020203020204" pitchFamily="34" charset="0"/>
              </a:rPr>
              <a:t>3</a:t>
            </a:r>
            <a:r>
              <a:rPr kumimoji="0" lang="ja-JP" altLang="en-US" sz="1050" kern="0" dirty="0">
                <a:solidFill>
                  <a:sysClr val="windowText" lastClr="000000"/>
                </a:solidFill>
                <a:latin typeface="メイリオ" panose="020B0604030504040204" pitchFamily="50" charset="-128"/>
                <a:ea typeface="メイリオ" panose="020B0604030504040204" pitchFamily="50" charset="-128"/>
                <a:cs typeface="Rakuten Sans" panose="020B0503020203020204" pitchFamily="34" charset="0"/>
              </a:rPr>
              <a:t>月末時点。</a:t>
            </a:r>
            <a:r>
              <a:rPr kumimoji="0" lang="en-US" altLang="ja-JP" sz="1050" kern="0" dirty="0">
                <a:solidFill>
                  <a:sysClr val="windowText" lastClr="000000"/>
                </a:solidFill>
                <a:latin typeface="メイリオ" panose="020B0604030504040204" pitchFamily="50" charset="-128"/>
                <a:ea typeface="メイリオ" panose="020B0604030504040204" pitchFamily="50" charset="-128"/>
                <a:cs typeface="Rakuten Sans" panose="020B0503020203020204" pitchFamily="34" charset="0"/>
              </a:rPr>
              <a:t>ID</a:t>
            </a:r>
            <a:r>
              <a:rPr kumimoji="0" lang="ja-JP" altLang="en-US" sz="1050" kern="0" dirty="0">
                <a:solidFill>
                  <a:sysClr val="windowText" lastClr="000000"/>
                </a:solidFill>
                <a:latin typeface="メイリオ" panose="020B0604030504040204" pitchFamily="50" charset="-128"/>
                <a:ea typeface="メイリオ" panose="020B0604030504040204" pitchFamily="50" charset="-128"/>
                <a:cs typeface="Rakuten Sans" panose="020B0503020203020204" pitchFamily="34" charset="0"/>
              </a:rPr>
              <a:t>登録完了後１回以上ログインをしたことのある</a:t>
            </a:r>
            <a:r>
              <a:rPr kumimoji="0" lang="en-US" altLang="ja-JP" sz="1050" kern="0" dirty="0">
                <a:solidFill>
                  <a:sysClr val="windowText" lastClr="000000"/>
                </a:solidFill>
                <a:latin typeface="メイリオ" panose="020B0604030504040204" pitchFamily="50" charset="-128"/>
                <a:ea typeface="メイリオ" panose="020B0604030504040204" pitchFamily="50" charset="-128"/>
                <a:cs typeface="Rakuten Sans" panose="020B0503020203020204" pitchFamily="34" charset="0"/>
              </a:rPr>
              <a:t>ID</a:t>
            </a:r>
            <a:r>
              <a:rPr kumimoji="0" lang="ja-JP" altLang="en-US" sz="1050" kern="0" dirty="0">
                <a:solidFill>
                  <a:sysClr val="windowText" lastClr="000000"/>
                </a:solidFill>
                <a:latin typeface="メイリオ" panose="020B0604030504040204" pitchFamily="50" charset="-128"/>
                <a:ea typeface="メイリオ" panose="020B0604030504040204" pitchFamily="50" charset="-128"/>
                <a:cs typeface="Rakuten Sans" panose="020B0503020203020204" pitchFamily="34" charset="0"/>
              </a:rPr>
              <a:t>（国内のみ、退会者除く</a:t>
            </a:r>
            <a:r>
              <a:rPr kumimoji="0" lang="en-US" altLang="ja-JP" sz="1050" kern="0" dirty="0">
                <a:solidFill>
                  <a:sysClr val="windowText" lastClr="000000"/>
                </a:solidFill>
                <a:latin typeface="メイリオ" panose="020B0604030504040204" pitchFamily="50" charset="-128"/>
                <a:ea typeface="メイリオ" panose="020B0604030504040204" pitchFamily="50" charset="-128"/>
                <a:cs typeface="Rakuten Sans" panose="020B0503020203020204" pitchFamily="34" charset="0"/>
              </a:rPr>
              <a:t>) </a:t>
            </a:r>
            <a:endParaRPr kumimoji="0" lang="ja-JP" altLang="en-US" sz="1050" kern="0" dirty="0">
              <a:solidFill>
                <a:sysClr val="windowText" lastClr="000000"/>
              </a:solidFill>
              <a:latin typeface="メイリオ" panose="020B0604030504040204" pitchFamily="50" charset="-128"/>
              <a:ea typeface="メイリオ" panose="020B0604030504040204" pitchFamily="50" charset="-128"/>
              <a:cs typeface="Rakuten Sans" panose="020B0503020203020204" pitchFamily="34" charset="0"/>
            </a:endParaRPr>
          </a:p>
        </p:txBody>
      </p:sp>
      <p:graphicFrame>
        <p:nvGraphicFramePr>
          <p:cNvPr id="5" name="表 4"/>
          <p:cNvGraphicFramePr>
            <a:graphicFrameLocks noGrp="1"/>
          </p:cNvGraphicFramePr>
          <p:nvPr>
            <p:extLst>
              <p:ext uri="{D42A27DB-BD31-4B8C-83A1-F6EECF244321}">
                <p14:modId xmlns:p14="http://schemas.microsoft.com/office/powerpoint/2010/main" val="4125921964"/>
              </p:ext>
            </p:extLst>
          </p:nvPr>
        </p:nvGraphicFramePr>
        <p:xfrm>
          <a:off x="4787226" y="2473831"/>
          <a:ext cx="4150458" cy="3816137"/>
        </p:xfrm>
        <a:graphic>
          <a:graphicData uri="http://schemas.openxmlformats.org/drawingml/2006/table">
            <a:tbl>
              <a:tblPr/>
              <a:tblGrid>
                <a:gridCol w="2075229">
                  <a:extLst>
                    <a:ext uri="{9D8B030D-6E8A-4147-A177-3AD203B41FA5}">
                      <a16:colId xmlns:a16="http://schemas.microsoft.com/office/drawing/2014/main" val="611791691"/>
                    </a:ext>
                  </a:extLst>
                </a:gridCol>
                <a:gridCol w="2075229">
                  <a:extLst>
                    <a:ext uri="{9D8B030D-6E8A-4147-A177-3AD203B41FA5}">
                      <a16:colId xmlns:a16="http://schemas.microsoft.com/office/drawing/2014/main" val="1627044411"/>
                    </a:ext>
                  </a:extLst>
                </a:gridCol>
              </a:tblGrid>
              <a:tr h="213639">
                <a:tc gridSpan="2">
                  <a:txBody>
                    <a:bodyPr/>
                    <a:lstStyle/>
                    <a:p>
                      <a:pPr algn="ctr" fontAlgn="ctr"/>
                      <a:r>
                        <a:rPr lang="zh-TW" altLang="en-US" sz="900" b="1" i="0" u="none" strike="noStrike" dirty="0">
                          <a:solidFill>
                            <a:srgbClr val="FFFFFF"/>
                          </a:solidFill>
                          <a:effectLst/>
                          <a:latin typeface="メイリオ" panose="020B0604030504040204" pitchFamily="50" charset="-128"/>
                          <a:ea typeface="メイリオ" panose="020B0604030504040204" pitchFamily="50" charset="-128"/>
                        </a:rPr>
                        <a:t>楽天市場閲覧／購買履歴</a:t>
                      </a:r>
                    </a:p>
                  </a:txBody>
                  <a:tcPr marL="7948" marR="7948" marT="79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BF0000"/>
                    </a:solidFill>
                  </a:tcPr>
                </a:tc>
                <a:tc hMerge="1">
                  <a:txBody>
                    <a:bodyPr/>
                    <a:lstStyle/>
                    <a:p>
                      <a:endParaRPr kumimoji="1" lang="ja-JP" altLang="en-US"/>
                    </a:p>
                  </a:txBody>
                  <a:tcPr/>
                </a:tc>
                <a:extLst>
                  <a:ext uri="{0D108BD9-81ED-4DB2-BD59-A6C34878D82A}">
                    <a16:rowId xmlns:a16="http://schemas.microsoft.com/office/drawing/2014/main" val="2474060088"/>
                  </a:ext>
                </a:extLst>
              </a:tr>
              <a:tr h="389685">
                <a:tc>
                  <a:txBody>
                    <a:bodyPr/>
                    <a:lstStyle/>
                    <a:p>
                      <a:pPr algn="l" rtl="0"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レディースファッション</a:t>
                      </a:r>
                    </a:p>
                  </a:txBody>
                  <a:tcPr marL="36000" marR="7948" marT="79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CBCB"/>
                    </a:solidFill>
                  </a:tcPr>
                </a:tc>
                <a:tc>
                  <a:txBody>
                    <a:bodyPr/>
                    <a:lstStyle/>
                    <a:p>
                      <a:pPr algn="l" rtl="0"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家電</a:t>
                      </a:r>
                    </a:p>
                  </a:txBody>
                  <a:tcPr marL="36000" marR="7948" marT="79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CBCB"/>
                    </a:solidFill>
                  </a:tcPr>
                </a:tc>
                <a:extLst>
                  <a:ext uri="{0D108BD9-81ED-4DB2-BD59-A6C34878D82A}">
                    <a16:rowId xmlns:a16="http://schemas.microsoft.com/office/drawing/2014/main" val="401075743"/>
                  </a:ext>
                </a:extLst>
              </a:tr>
              <a:tr h="188989">
                <a:tc>
                  <a:txBody>
                    <a:bodyPr/>
                    <a:lstStyle/>
                    <a:p>
                      <a:pPr algn="l" rtl="0"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メンズファッション</a:t>
                      </a:r>
                    </a:p>
                  </a:txBody>
                  <a:tcPr marL="36000" marR="7948" marT="79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7E7"/>
                    </a:solidFill>
                  </a:tcPr>
                </a:tc>
                <a:tc>
                  <a:txBody>
                    <a:bodyPr/>
                    <a:lstStyle/>
                    <a:p>
                      <a:pPr algn="l" rtl="0" fontAlgn="ctr"/>
                      <a:r>
                        <a:rPr lang="en-US" altLang="ja-JP" sz="900" b="0" i="0" u="none" strike="noStrike">
                          <a:solidFill>
                            <a:srgbClr val="000000"/>
                          </a:solidFill>
                          <a:effectLst/>
                          <a:latin typeface="メイリオ" panose="020B0604030504040204" pitchFamily="50" charset="-128"/>
                          <a:ea typeface="メイリオ" panose="020B0604030504040204" pitchFamily="50" charset="-128"/>
                        </a:rPr>
                        <a:t>TV</a:t>
                      </a: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・オーディオ・カメラ</a:t>
                      </a:r>
                    </a:p>
                  </a:txBody>
                  <a:tcPr marL="36000" marR="7948" marT="79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7E7"/>
                    </a:solidFill>
                  </a:tcPr>
                </a:tc>
                <a:extLst>
                  <a:ext uri="{0D108BD9-81ED-4DB2-BD59-A6C34878D82A}">
                    <a16:rowId xmlns:a16="http://schemas.microsoft.com/office/drawing/2014/main" val="740122297"/>
                  </a:ext>
                </a:extLst>
              </a:tr>
              <a:tr h="188989">
                <a:tc>
                  <a:txBody>
                    <a:bodyPr/>
                    <a:lstStyle/>
                    <a:p>
                      <a:pPr algn="l" rtl="0"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靴</a:t>
                      </a:r>
                    </a:p>
                  </a:txBody>
                  <a:tcPr marL="36000" marR="7948" marT="79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CBCB"/>
                    </a:solidFill>
                  </a:tcPr>
                </a:tc>
                <a:tc>
                  <a:txBody>
                    <a:bodyPr/>
                    <a:lstStyle/>
                    <a:p>
                      <a:pPr algn="l" rtl="0"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スマートフォン・タブレット</a:t>
                      </a:r>
                    </a:p>
                  </a:txBody>
                  <a:tcPr marL="36000" marR="7948" marT="79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CBCB"/>
                    </a:solidFill>
                  </a:tcPr>
                </a:tc>
                <a:extLst>
                  <a:ext uri="{0D108BD9-81ED-4DB2-BD59-A6C34878D82A}">
                    <a16:rowId xmlns:a16="http://schemas.microsoft.com/office/drawing/2014/main" val="2804812034"/>
                  </a:ext>
                </a:extLst>
              </a:tr>
              <a:tr h="188989">
                <a:tc>
                  <a:txBody>
                    <a:bodyPr/>
                    <a:lstStyle/>
                    <a:p>
                      <a:pPr algn="l" rtl="0"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バッグ・小物・ブランド雑貨</a:t>
                      </a:r>
                    </a:p>
                  </a:txBody>
                  <a:tcPr marL="36000" marR="7948" marT="79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7E7"/>
                    </a:solidFill>
                  </a:tcPr>
                </a:tc>
                <a:tc>
                  <a:txBody>
                    <a:bodyPr/>
                    <a:lstStyle/>
                    <a:p>
                      <a:pPr algn="l" rtl="0"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パソコン・周辺機器</a:t>
                      </a:r>
                    </a:p>
                  </a:txBody>
                  <a:tcPr marL="36000" marR="7948" marT="79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7E7"/>
                    </a:solidFill>
                  </a:tcPr>
                </a:tc>
                <a:extLst>
                  <a:ext uri="{0D108BD9-81ED-4DB2-BD59-A6C34878D82A}">
                    <a16:rowId xmlns:a16="http://schemas.microsoft.com/office/drawing/2014/main" val="2800280587"/>
                  </a:ext>
                </a:extLst>
              </a:tr>
              <a:tr h="188989">
                <a:tc>
                  <a:txBody>
                    <a:bodyPr/>
                    <a:lstStyle/>
                    <a:p>
                      <a:pPr algn="l" rtl="0"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ジュエリー・アクセサリー</a:t>
                      </a:r>
                    </a:p>
                  </a:txBody>
                  <a:tcPr marL="36000" marR="7948" marT="79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CBCB"/>
                    </a:solidFill>
                  </a:tcPr>
                </a:tc>
                <a:tc>
                  <a:txBody>
                    <a:bodyPr/>
                    <a:lstStyle/>
                    <a:p>
                      <a:pPr algn="l" rtl="0"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スポーツ・アウトドア</a:t>
                      </a:r>
                    </a:p>
                  </a:txBody>
                  <a:tcPr marL="36000" marR="7948" marT="79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CBCB"/>
                    </a:solidFill>
                  </a:tcPr>
                </a:tc>
                <a:extLst>
                  <a:ext uri="{0D108BD9-81ED-4DB2-BD59-A6C34878D82A}">
                    <a16:rowId xmlns:a16="http://schemas.microsoft.com/office/drawing/2014/main" val="657240388"/>
                  </a:ext>
                </a:extLst>
              </a:tr>
              <a:tr h="188989">
                <a:tc>
                  <a:txBody>
                    <a:bodyPr/>
                    <a:lstStyle/>
                    <a:p>
                      <a:pPr algn="l" rtl="0"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腕時計</a:t>
                      </a:r>
                    </a:p>
                  </a:txBody>
                  <a:tcPr marL="36000" marR="7948" marT="79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7E7"/>
                    </a:solidFill>
                  </a:tcPr>
                </a:tc>
                <a:tc>
                  <a:txBody>
                    <a:bodyPr/>
                    <a:lstStyle/>
                    <a:p>
                      <a:pPr algn="l" rtl="0"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車・バイク</a:t>
                      </a:r>
                    </a:p>
                  </a:txBody>
                  <a:tcPr marL="36000" marR="7948" marT="79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7E7"/>
                    </a:solidFill>
                  </a:tcPr>
                </a:tc>
                <a:extLst>
                  <a:ext uri="{0D108BD9-81ED-4DB2-BD59-A6C34878D82A}">
                    <a16:rowId xmlns:a16="http://schemas.microsoft.com/office/drawing/2014/main" val="3233923031"/>
                  </a:ext>
                </a:extLst>
              </a:tr>
              <a:tr h="188989">
                <a:tc>
                  <a:txBody>
                    <a:bodyPr/>
                    <a:lstStyle/>
                    <a:p>
                      <a:pPr algn="l" rtl="0"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インナー・下着・ナイトウエア</a:t>
                      </a:r>
                    </a:p>
                  </a:txBody>
                  <a:tcPr marL="36000" marR="7948" marT="79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CBCB"/>
                    </a:solidFill>
                  </a:tcPr>
                </a:tc>
                <a:tc>
                  <a:txBody>
                    <a:bodyPr/>
                    <a:lstStyle/>
                    <a:p>
                      <a:pPr algn="l" rtl="0"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車用品・バイク用品</a:t>
                      </a:r>
                    </a:p>
                  </a:txBody>
                  <a:tcPr marL="36000" marR="7948" marT="79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CBCB"/>
                    </a:solidFill>
                  </a:tcPr>
                </a:tc>
                <a:extLst>
                  <a:ext uri="{0D108BD9-81ED-4DB2-BD59-A6C34878D82A}">
                    <a16:rowId xmlns:a16="http://schemas.microsoft.com/office/drawing/2014/main" val="3997124478"/>
                  </a:ext>
                </a:extLst>
              </a:tr>
              <a:tr h="188989">
                <a:tc>
                  <a:txBody>
                    <a:bodyPr/>
                    <a:lstStyle/>
                    <a:p>
                      <a:pPr algn="l" rtl="0"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食品</a:t>
                      </a:r>
                    </a:p>
                  </a:txBody>
                  <a:tcPr marL="36000" marR="7948" marT="79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7E7"/>
                    </a:solidFill>
                  </a:tcPr>
                </a:tc>
                <a:tc>
                  <a:txBody>
                    <a:bodyPr/>
                    <a:lstStyle/>
                    <a:p>
                      <a:pPr algn="l" rtl="0"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インテリア・寝具・収納</a:t>
                      </a:r>
                    </a:p>
                  </a:txBody>
                  <a:tcPr marL="36000" marR="7948" marT="79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7E7"/>
                    </a:solidFill>
                  </a:tcPr>
                </a:tc>
                <a:extLst>
                  <a:ext uri="{0D108BD9-81ED-4DB2-BD59-A6C34878D82A}">
                    <a16:rowId xmlns:a16="http://schemas.microsoft.com/office/drawing/2014/main" val="1180897247"/>
                  </a:ext>
                </a:extLst>
              </a:tr>
              <a:tr h="188989">
                <a:tc>
                  <a:txBody>
                    <a:bodyPr/>
                    <a:lstStyle/>
                    <a:p>
                      <a:pPr algn="l" rtl="0"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スイーツ・お菓子</a:t>
                      </a:r>
                    </a:p>
                  </a:txBody>
                  <a:tcPr marL="36000" marR="7948" marT="79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CBCB"/>
                    </a:solidFill>
                  </a:tcPr>
                </a:tc>
                <a:tc>
                  <a:txBody>
                    <a:bodyPr/>
                    <a:lstStyle/>
                    <a:p>
                      <a:pPr algn="l" rtl="0"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キッチン用品・食器・調理器具</a:t>
                      </a:r>
                    </a:p>
                  </a:txBody>
                  <a:tcPr marL="36000" marR="7948" marT="79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CBCB"/>
                    </a:solidFill>
                  </a:tcPr>
                </a:tc>
                <a:extLst>
                  <a:ext uri="{0D108BD9-81ED-4DB2-BD59-A6C34878D82A}">
                    <a16:rowId xmlns:a16="http://schemas.microsoft.com/office/drawing/2014/main" val="1113642918"/>
                  </a:ext>
                </a:extLst>
              </a:tr>
              <a:tr h="188989">
                <a:tc>
                  <a:txBody>
                    <a:bodyPr/>
                    <a:lstStyle/>
                    <a:p>
                      <a:pPr algn="l" rtl="0"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水・ソフトドリンク</a:t>
                      </a:r>
                    </a:p>
                  </a:txBody>
                  <a:tcPr marL="36000" marR="7948" marT="79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7E7"/>
                    </a:solidFill>
                  </a:tcPr>
                </a:tc>
                <a:tc>
                  <a:txBody>
                    <a:bodyPr/>
                    <a:lstStyle/>
                    <a:p>
                      <a:pPr algn="l" rtl="0"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ペット・ペットグッズ</a:t>
                      </a:r>
                    </a:p>
                  </a:txBody>
                  <a:tcPr marL="36000" marR="7948" marT="79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7E7"/>
                    </a:solidFill>
                  </a:tcPr>
                </a:tc>
                <a:extLst>
                  <a:ext uri="{0D108BD9-81ED-4DB2-BD59-A6C34878D82A}">
                    <a16:rowId xmlns:a16="http://schemas.microsoft.com/office/drawing/2014/main" val="851667423"/>
                  </a:ext>
                </a:extLst>
              </a:tr>
              <a:tr h="188989">
                <a:tc>
                  <a:txBody>
                    <a:bodyPr/>
                    <a:lstStyle/>
                    <a:p>
                      <a:pPr algn="l" rtl="0"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ビール・洋酒</a:t>
                      </a:r>
                    </a:p>
                  </a:txBody>
                  <a:tcPr marL="36000" marR="7948" marT="79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CBCB"/>
                    </a:solidFill>
                  </a:tcPr>
                </a:tc>
                <a:tc>
                  <a:txBody>
                    <a:bodyPr/>
                    <a:lstStyle/>
                    <a:p>
                      <a:pPr algn="l" rtl="0"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花・ガーデン・</a:t>
                      </a:r>
                      <a:r>
                        <a:rPr lang="en-US" altLang="ja-JP" sz="900" b="0" i="0" u="none" strike="noStrike">
                          <a:solidFill>
                            <a:srgbClr val="000000"/>
                          </a:solidFill>
                          <a:effectLst/>
                          <a:latin typeface="メイリオ" panose="020B0604030504040204" pitchFamily="50" charset="-128"/>
                          <a:ea typeface="メイリオ" panose="020B0604030504040204" pitchFamily="50" charset="-128"/>
                        </a:rPr>
                        <a:t>DIY</a:t>
                      </a:r>
                    </a:p>
                  </a:txBody>
                  <a:tcPr marL="36000" marR="7948" marT="79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CBCB"/>
                    </a:solidFill>
                  </a:tcPr>
                </a:tc>
                <a:extLst>
                  <a:ext uri="{0D108BD9-81ED-4DB2-BD59-A6C34878D82A}">
                    <a16:rowId xmlns:a16="http://schemas.microsoft.com/office/drawing/2014/main" val="1785693091"/>
                  </a:ext>
                </a:extLst>
              </a:tr>
              <a:tr h="188989">
                <a:tc>
                  <a:txBody>
                    <a:bodyPr/>
                    <a:lstStyle/>
                    <a:p>
                      <a:pPr algn="l" rtl="0"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日本酒・焼酎</a:t>
                      </a:r>
                    </a:p>
                  </a:txBody>
                  <a:tcPr marL="36000" marR="7948" marT="79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7E7"/>
                    </a:solidFill>
                  </a:tcPr>
                </a:tc>
                <a:tc>
                  <a:txBody>
                    <a:bodyPr/>
                    <a:lstStyle/>
                    <a:p>
                      <a:pPr algn="l" rtl="0"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ホビー</a:t>
                      </a:r>
                    </a:p>
                  </a:txBody>
                  <a:tcPr marL="36000" marR="7948" marT="79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7E7"/>
                    </a:solidFill>
                  </a:tcPr>
                </a:tc>
                <a:extLst>
                  <a:ext uri="{0D108BD9-81ED-4DB2-BD59-A6C34878D82A}">
                    <a16:rowId xmlns:a16="http://schemas.microsoft.com/office/drawing/2014/main" val="1782282539"/>
                  </a:ext>
                </a:extLst>
              </a:tr>
              <a:tr h="188989">
                <a:tc>
                  <a:txBody>
                    <a:bodyPr/>
                    <a:lstStyle/>
                    <a:p>
                      <a:pPr algn="l" rtl="0"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日用品雑貨・文房具・手芸</a:t>
                      </a:r>
                    </a:p>
                  </a:txBody>
                  <a:tcPr marL="36000" marR="7948" marT="79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CBCB"/>
                    </a:solidFill>
                  </a:tcPr>
                </a:tc>
                <a:tc>
                  <a:txBody>
                    <a:bodyPr/>
                    <a:lstStyle/>
                    <a:p>
                      <a:pPr algn="l" rtl="0"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CD・DVD・</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楽器</a:t>
                      </a:r>
                    </a:p>
                  </a:txBody>
                  <a:tcPr marL="36000" marR="7948" marT="79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CBCB"/>
                    </a:solidFill>
                  </a:tcPr>
                </a:tc>
                <a:extLst>
                  <a:ext uri="{0D108BD9-81ED-4DB2-BD59-A6C34878D82A}">
                    <a16:rowId xmlns:a16="http://schemas.microsoft.com/office/drawing/2014/main" val="639956728"/>
                  </a:ext>
                </a:extLst>
              </a:tr>
              <a:tr h="188989">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ダイエット・健康</a:t>
                      </a:r>
                    </a:p>
                  </a:txBody>
                  <a:tcPr marL="36000" marR="7948" marT="79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7E7"/>
                    </a:solidFill>
                  </a:tcP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光回線・モバイル通信</a:t>
                      </a:r>
                    </a:p>
                  </a:txBody>
                  <a:tcPr marL="36000" marR="7948" marT="79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7E7"/>
                    </a:solidFill>
                  </a:tcPr>
                </a:tc>
                <a:extLst>
                  <a:ext uri="{0D108BD9-81ED-4DB2-BD59-A6C34878D82A}">
                    <a16:rowId xmlns:a16="http://schemas.microsoft.com/office/drawing/2014/main" val="1599323972"/>
                  </a:ext>
                </a:extLst>
              </a:tr>
              <a:tr h="188989">
                <a:tc>
                  <a:txBody>
                    <a:bodyPr/>
                    <a:lstStyle/>
                    <a:p>
                      <a:pPr algn="l"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医薬品・コンタクト・介護</a:t>
                      </a:r>
                    </a:p>
                  </a:txBody>
                  <a:tcPr marL="36000" marR="7948" marT="79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CBCB"/>
                    </a:solidFill>
                  </a:tcP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旅行・出張・チケット</a:t>
                      </a:r>
                    </a:p>
                  </a:txBody>
                  <a:tcPr marL="36000" marR="7948" marT="79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CBCB"/>
                    </a:solidFill>
                  </a:tcPr>
                </a:tc>
                <a:extLst>
                  <a:ext uri="{0D108BD9-81ED-4DB2-BD59-A6C34878D82A}">
                    <a16:rowId xmlns:a16="http://schemas.microsoft.com/office/drawing/2014/main" val="338197232"/>
                  </a:ext>
                </a:extLst>
              </a:tr>
              <a:tr h="188989">
                <a:tc>
                  <a:txBody>
                    <a:bodyPr/>
                    <a:lstStyle/>
                    <a:p>
                      <a:pPr algn="l"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美容・コスメ・香水</a:t>
                      </a:r>
                    </a:p>
                  </a:txBody>
                  <a:tcPr marL="36000" marR="7948" marT="79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7E7"/>
                    </a:solidFill>
                  </a:tcP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本・雑誌・コミック</a:t>
                      </a:r>
                    </a:p>
                  </a:txBody>
                  <a:tcPr marL="36000" marR="7948" marT="79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7E7"/>
                    </a:solidFill>
                  </a:tcPr>
                </a:tc>
                <a:extLst>
                  <a:ext uri="{0D108BD9-81ED-4DB2-BD59-A6C34878D82A}">
                    <a16:rowId xmlns:a16="http://schemas.microsoft.com/office/drawing/2014/main" val="683029344"/>
                  </a:ext>
                </a:extLst>
              </a:tr>
              <a:tr h="188989">
                <a:tc>
                  <a:txBody>
                    <a:bodyPr/>
                    <a:lstStyle/>
                    <a:p>
                      <a:pPr algn="l"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キッズ・ベビー・マタニティ</a:t>
                      </a:r>
                    </a:p>
                  </a:txBody>
                  <a:tcPr marL="36000" marR="7948" marT="79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CBCB"/>
                    </a:solidFill>
                  </a:tcP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学び・サービス・保険</a:t>
                      </a:r>
                    </a:p>
                  </a:txBody>
                  <a:tcPr marL="36000" marR="7948" marT="79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CBCB"/>
                    </a:solidFill>
                  </a:tcPr>
                </a:tc>
                <a:extLst>
                  <a:ext uri="{0D108BD9-81ED-4DB2-BD59-A6C34878D82A}">
                    <a16:rowId xmlns:a16="http://schemas.microsoft.com/office/drawing/2014/main" val="1354049010"/>
                  </a:ext>
                </a:extLst>
              </a:tr>
              <a:tr h="188989">
                <a:tc>
                  <a:txBody>
                    <a:bodyPr/>
                    <a:lstStyle/>
                    <a:p>
                      <a:pPr algn="l"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おもちゃ・ゲーム</a:t>
                      </a:r>
                    </a:p>
                  </a:txBody>
                  <a:tcPr marL="36000" marR="7948" marT="79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7E7"/>
                    </a:solidFill>
                  </a:tcP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　</a:t>
                      </a:r>
                    </a:p>
                  </a:txBody>
                  <a:tcPr marL="36000" marR="7948" marT="79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7E7"/>
                    </a:solidFill>
                  </a:tcPr>
                </a:tc>
                <a:extLst>
                  <a:ext uri="{0D108BD9-81ED-4DB2-BD59-A6C34878D82A}">
                    <a16:rowId xmlns:a16="http://schemas.microsoft.com/office/drawing/2014/main" val="2207940314"/>
                  </a:ext>
                </a:extLst>
              </a:tr>
            </a:tbl>
          </a:graphicData>
        </a:graphic>
      </p:graphicFrame>
      <p:sp>
        <p:nvSpPr>
          <p:cNvPr id="6" name="Text Box 143"/>
          <p:cNvSpPr txBox="1">
            <a:spLocks noChangeArrowheads="1"/>
          </p:cNvSpPr>
          <p:nvPr/>
        </p:nvSpPr>
        <p:spPr bwMode="auto">
          <a:xfrm>
            <a:off x="4787226" y="6323784"/>
            <a:ext cx="3233381" cy="250187"/>
          </a:xfrm>
          <a:prstGeom prst="rect">
            <a:avLst/>
          </a:prstGeom>
          <a:noFill/>
          <a:ln w="9525">
            <a:noFill/>
            <a:miter lim="800000"/>
            <a:headEnd/>
            <a:tailEnd/>
          </a:ln>
        </p:spPr>
        <p:txBody>
          <a:bodyPr wrap="none">
            <a:noAutofit/>
          </a:bodyPr>
          <a:lstStyle/>
          <a:p>
            <a:r>
              <a:rPr lang="en-US" altLang="ja-JP" sz="800" dirty="0">
                <a:solidFill>
                  <a:srgbClr val="000000"/>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800" dirty="0">
                <a:solidFill>
                  <a:srgbClr val="000000"/>
                </a:solidFill>
                <a:latin typeface="メイリオ" panose="020B0604030504040204" pitchFamily="50" charset="-128"/>
                <a:ea typeface="メイリオ" panose="020B0604030504040204" pitchFamily="50" charset="-128"/>
                <a:cs typeface="Meiryo UI" panose="020B0604030504040204" pitchFamily="50" charset="-128"/>
              </a:rPr>
              <a:t>楽天市場の商品構成変更によりカテゴリ構成が変更となる事があります</a:t>
            </a:r>
            <a:endParaRPr lang="en-US" altLang="ja-JP" sz="800" dirty="0">
              <a:solidFill>
                <a:srgbClr val="000000"/>
              </a:solidFill>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800" dirty="0">
                <a:solidFill>
                  <a:srgbClr val="000000"/>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800" dirty="0">
                <a:solidFill>
                  <a:srgbClr val="000000"/>
                </a:solidFill>
                <a:latin typeface="メイリオ" panose="020B0604030504040204" pitchFamily="50" charset="-128"/>
                <a:ea typeface="メイリオ" panose="020B0604030504040204" pitchFamily="50" charset="-128"/>
                <a:cs typeface="Meiryo UI" panose="020B0604030504040204" pitchFamily="50" charset="-128"/>
              </a:rPr>
              <a:t>その他</a:t>
            </a:r>
            <a:r>
              <a:rPr lang="ja-JP" altLang="en-US" sz="800" kern="0" dirty="0">
                <a:solidFill>
                  <a:sysClr val="windowText" lastClr="000000"/>
                </a:solidFill>
                <a:latin typeface="メイリオ" panose="020B0604030504040204" pitchFamily="50" charset="-128"/>
                <a:ea typeface="メイリオ" panose="020B0604030504040204" pitchFamily="50" charset="-128"/>
                <a:cs typeface="Rakuten Sans" panose="020B0503020203020204" pitchFamily="34" charset="0"/>
              </a:rPr>
              <a:t>詳細なセグメントは弊社営業にご確認ください。</a:t>
            </a:r>
            <a:endParaRPr lang="en-US" altLang="ja-JP" sz="800" kern="0" dirty="0">
              <a:solidFill>
                <a:sysClr val="windowText" lastClr="000000"/>
              </a:solidFill>
              <a:latin typeface="メイリオ" panose="020B0604030504040204" pitchFamily="50" charset="-128"/>
              <a:ea typeface="メイリオ" panose="020B0604030504040204" pitchFamily="50" charset="-128"/>
              <a:cs typeface="Rakuten Sans" panose="020B0503020203020204" pitchFamily="34" charset="0"/>
            </a:endParaRPr>
          </a:p>
          <a:p>
            <a:endParaRPr lang="ja-JP" altLang="en-US" sz="800" kern="0" dirty="0">
              <a:solidFill>
                <a:sysClr val="windowText" lastClr="000000"/>
              </a:solidFill>
              <a:latin typeface="メイリオ" panose="020B0604030504040204" pitchFamily="50" charset="-128"/>
              <a:ea typeface="メイリオ" panose="020B0604030504040204" pitchFamily="50" charset="-128"/>
              <a:cs typeface="Rakuten Sans" panose="020B0503020203020204" pitchFamily="34" charset="0"/>
            </a:endParaRPr>
          </a:p>
          <a:p>
            <a:endParaRPr lang="ja-JP" altLang="en-US" sz="800" dirty="0">
              <a:solidFill>
                <a:srgbClr val="000000"/>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7" name="円/楕円 17"/>
          <p:cNvSpPr/>
          <p:nvPr/>
        </p:nvSpPr>
        <p:spPr bwMode="auto">
          <a:xfrm>
            <a:off x="803852" y="3021010"/>
            <a:ext cx="1796824" cy="1778062"/>
          </a:xfrm>
          <a:prstGeom prst="ellipse">
            <a:avLst/>
          </a:prstGeom>
          <a:solidFill>
            <a:srgbClr val="BF0000">
              <a:alpha val="20000"/>
            </a:srgbClr>
          </a:solidFill>
          <a:ln>
            <a:noFill/>
          </a:ln>
          <a:effectLst>
            <a:outerShdw blurRad="88900" dist="38100" dir="8100000" algn="tr" rotWithShape="0">
              <a:prstClr val="black">
                <a:alpha val="30000"/>
              </a:prstClr>
            </a:outerShdw>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Rakuten Sans" panose="020B0503020203020204" pitchFamily="34" charset="0"/>
            </a:endParaRPr>
          </a:p>
        </p:txBody>
      </p:sp>
      <p:sp>
        <p:nvSpPr>
          <p:cNvPr id="8" name="Text Box 11"/>
          <p:cNvSpPr txBox="1">
            <a:spLocks noChangeArrowheads="1"/>
          </p:cNvSpPr>
          <p:nvPr/>
        </p:nvSpPr>
        <p:spPr bwMode="auto">
          <a:xfrm>
            <a:off x="1186142" y="3623124"/>
            <a:ext cx="954107" cy="400110"/>
          </a:xfrm>
          <a:prstGeom prst="rect">
            <a:avLst/>
          </a:prstGeom>
          <a:noFill/>
          <a:ln w="9525">
            <a:noFill/>
            <a:miter lim="800000"/>
            <a:headEnd/>
            <a:tailEnd/>
          </a:ln>
        </p:spPr>
        <p:txBody>
          <a:bodyPr wrap="none">
            <a:spAutoFit/>
          </a:bodyPr>
          <a:lstStyle/>
          <a:p>
            <a:pPr algn="ctr" defTabSz="914400">
              <a:defRPr/>
            </a:pPr>
            <a:r>
              <a:rPr lang="ja-JP" altLang="en-US" sz="1000" kern="0" dirty="0">
                <a:solidFill>
                  <a:sysClr val="windowText" lastClr="000000"/>
                </a:solidFill>
                <a:latin typeface="メイリオ" panose="020B0604030504040204" pitchFamily="50" charset="-128"/>
                <a:ea typeface="メイリオ" panose="020B0604030504040204" pitchFamily="50" charset="-128"/>
                <a:cs typeface="Rakuten Sans" panose="020B0503020203020204" pitchFamily="34" charset="0"/>
              </a:rPr>
              <a:t>楽天会員</a:t>
            </a:r>
            <a:endParaRPr lang="en-US" altLang="ja-JP" sz="1000" kern="0" dirty="0">
              <a:solidFill>
                <a:sysClr val="windowText" lastClr="000000"/>
              </a:solidFill>
              <a:latin typeface="メイリオ" panose="020B0604030504040204" pitchFamily="50" charset="-128"/>
              <a:ea typeface="メイリオ" panose="020B0604030504040204" pitchFamily="50" charset="-128"/>
              <a:cs typeface="Rakuten Sans" panose="020B0503020203020204" pitchFamily="34" charset="0"/>
            </a:endParaRPr>
          </a:p>
          <a:p>
            <a:pPr defTabSz="914400">
              <a:defRPr/>
            </a:pPr>
            <a:r>
              <a:rPr lang="ja-JP" altLang="en-US" sz="1000" kern="0" dirty="0">
                <a:solidFill>
                  <a:sysClr val="windowText" lastClr="000000"/>
                </a:solidFill>
                <a:latin typeface="メイリオ" panose="020B0604030504040204" pitchFamily="50" charset="-128"/>
                <a:ea typeface="メイリオ" panose="020B0604030504040204" pitchFamily="50" charset="-128"/>
                <a:cs typeface="Rakuten Sans" panose="020B0503020203020204" pitchFamily="34" charset="0"/>
              </a:rPr>
              <a:t>データベース</a:t>
            </a:r>
          </a:p>
        </p:txBody>
      </p:sp>
      <p:sp>
        <p:nvSpPr>
          <p:cNvPr id="9" name="AutoShape 13"/>
          <p:cNvSpPr>
            <a:spLocks noChangeArrowheads="1"/>
          </p:cNvSpPr>
          <p:nvPr/>
        </p:nvSpPr>
        <p:spPr bwMode="auto">
          <a:xfrm rot="5400000" flipH="1">
            <a:off x="1108669" y="3306982"/>
            <a:ext cx="1094881" cy="1106434"/>
          </a:xfrm>
          <a:custGeom>
            <a:avLst/>
            <a:gdLst>
              <a:gd name="T0" fmla="*/ 2147483647 w 21600"/>
              <a:gd name="T1" fmla="*/ 2147483647 h 21600"/>
              <a:gd name="T2" fmla="*/ 225202149 w 21600"/>
              <a:gd name="T3" fmla="*/ 2147483647 h 21600"/>
              <a:gd name="T4" fmla="*/ 2147483647 w 21600"/>
              <a:gd name="T5" fmla="*/ 2147483647 h 21600"/>
              <a:gd name="T6" fmla="*/ -830749197 w 21600"/>
              <a:gd name="T7" fmla="*/ 2147483647 h 21600"/>
              <a:gd name="T8" fmla="*/ 30681251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95" y="15046"/>
                </a:moveTo>
                <a:cubicBezTo>
                  <a:pt x="3345" y="18584"/>
                  <a:pt x="6896" y="20846"/>
                  <a:pt x="10800" y="20846"/>
                </a:cubicBezTo>
                <a:cubicBezTo>
                  <a:pt x="16348" y="20846"/>
                  <a:pt x="20846" y="16348"/>
                  <a:pt x="20846" y="10800"/>
                </a:cubicBezTo>
                <a:cubicBezTo>
                  <a:pt x="20846" y="5251"/>
                  <a:pt x="16348" y="754"/>
                  <a:pt x="10800" y="754"/>
                </a:cubicBezTo>
                <a:cubicBezTo>
                  <a:pt x="5251" y="754"/>
                  <a:pt x="754" y="5251"/>
                  <a:pt x="754" y="10800"/>
                </a:cubicBezTo>
                <a:cubicBezTo>
                  <a:pt x="753" y="10966"/>
                  <a:pt x="758" y="11133"/>
                  <a:pt x="766" y="11300"/>
                </a:cubicBezTo>
                <a:lnTo>
                  <a:pt x="13" y="11338"/>
                </a:lnTo>
                <a:cubicBezTo>
                  <a:pt x="4" y="11158"/>
                  <a:pt x="0" y="10979"/>
                  <a:pt x="0" y="10800"/>
                </a:cubicBezTo>
                <a:cubicBezTo>
                  <a:pt x="0" y="4835"/>
                  <a:pt x="4835" y="0"/>
                  <a:pt x="10800" y="0"/>
                </a:cubicBezTo>
                <a:cubicBezTo>
                  <a:pt x="16764" y="0"/>
                  <a:pt x="21600" y="4835"/>
                  <a:pt x="21600" y="10800"/>
                </a:cubicBezTo>
                <a:cubicBezTo>
                  <a:pt x="21600" y="16764"/>
                  <a:pt x="16764" y="21600"/>
                  <a:pt x="10800" y="21600"/>
                </a:cubicBezTo>
                <a:cubicBezTo>
                  <a:pt x="6603" y="21600"/>
                  <a:pt x="2786" y="19168"/>
                  <a:pt x="1012" y="15365"/>
                </a:cubicBezTo>
                <a:lnTo>
                  <a:pt x="-1435" y="16506"/>
                </a:lnTo>
                <a:lnTo>
                  <a:pt x="53" y="12418"/>
                </a:lnTo>
                <a:lnTo>
                  <a:pt x="4142" y="13905"/>
                </a:lnTo>
                <a:lnTo>
                  <a:pt x="1695" y="15046"/>
                </a:lnTo>
                <a:close/>
              </a:path>
            </a:pathLst>
          </a:custGeom>
          <a:solidFill>
            <a:srgbClr val="FFFFFF"/>
          </a:solidFill>
          <a:ln w="9525">
            <a:no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Rakuten Sans" panose="020B0503020203020204" pitchFamily="34" charset="0"/>
            </a:endParaRPr>
          </a:p>
        </p:txBody>
      </p:sp>
      <p:sp>
        <p:nvSpPr>
          <p:cNvPr id="10" name="AutoShape 12"/>
          <p:cNvSpPr>
            <a:spLocks noChangeArrowheads="1"/>
          </p:cNvSpPr>
          <p:nvPr/>
        </p:nvSpPr>
        <p:spPr bwMode="auto">
          <a:xfrm rot="17949371">
            <a:off x="1731821" y="3308270"/>
            <a:ext cx="316776" cy="160502"/>
          </a:xfrm>
          <a:prstGeom prst="triangle">
            <a:avLst>
              <a:gd name="adj" fmla="val 50000"/>
            </a:avLst>
          </a:prstGeom>
          <a:solidFill>
            <a:srgbClr val="FFFFFF"/>
          </a:solidFill>
          <a:ln w="9525">
            <a:no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Rakuten Sans" panose="020B0503020203020204" pitchFamily="34" charset="0"/>
            </a:endParaRPr>
          </a:p>
        </p:txBody>
      </p:sp>
      <p:sp>
        <p:nvSpPr>
          <p:cNvPr id="11" name="円/楕円 18"/>
          <p:cNvSpPr/>
          <p:nvPr/>
        </p:nvSpPr>
        <p:spPr bwMode="auto">
          <a:xfrm>
            <a:off x="2135264" y="2922951"/>
            <a:ext cx="586135" cy="580015"/>
          </a:xfrm>
          <a:prstGeom prst="ellipse">
            <a:avLst/>
          </a:prstGeom>
          <a:solidFill>
            <a:srgbClr val="FFFFFF"/>
          </a:solidFill>
          <a:ln w="25400">
            <a:solidFill>
              <a:srgbClr val="BF0000"/>
            </a:solidFill>
          </a:ln>
          <a:effectLst>
            <a:outerShdw blurRad="88900" dist="38100" dir="8100000" algn="tr" rotWithShape="0">
              <a:prstClr val="black">
                <a:alpha val="30000"/>
              </a:prstClr>
            </a:outerShdw>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Rakuten Sans" panose="020B0503020203020204" pitchFamily="34" charset="0"/>
              </a:rPr>
              <a:t>居住</a:t>
            </a:r>
            <a:endParaRPr kumimoji="0" lang="en-US" altLang="ja-JP"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Rakuten Sans" panose="020B0503020203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Rakuten Sans" panose="020B0503020203020204" pitchFamily="34" charset="0"/>
              </a:rPr>
              <a:t>地域</a:t>
            </a:r>
          </a:p>
        </p:txBody>
      </p:sp>
      <p:sp>
        <p:nvSpPr>
          <p:cNvPr id="12" name="円/楕円 66"/>
          <p:cNvSpPr/>
          <p:nvPr/>
        </p:nvSpPr>
        <p:spPr bwMode="auto">
          <a:xfrm>
            <a:off x="2146795" y="4811731"/>
            <a:ext cx="586135" cy="580015"/>
          </a:xfrm>
          <a:prstGeom prst="ellipse">
            <a:avLst/>
          </a:prstGeom>
          <a:solidFill>
            <a:srgbClr val="FFFFFF"/>
          </a:solidFill>
          <a:ln w="25400">
            <a:solidFill>
              <a:srgbClr val="BF0000"/>
            </a:solidFill>
          </a:ln>
          <a:effectLst>
            <a:outerShdw blurRad="88900" dist="38100" dir="8100000" algn="tr" rotWithShape="0">
              <a:prstClr val="black">
                <a:alpha val="30000"/>
              </a:prstClr>
            </a:outerShdw>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Rakuten Sans" panose="020B0503020203020204" pitchFamily="34" charset="0"/>
              </a:rPr>
              <a:t>楽天市場</a:t>
            </a:r>
            <a:endParaRPr kumimoji="0" lang="en-US" altLang="ja-JP"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Rakuten Sans" panose="020B0503020203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Rakuten Sans" panose="020B0503020203020204" pitchFamily="34" charset="0"/>
              </a:rPr>
              <a:t>行動</a:t>
            </a:r>
          </a:p>
        </p:txBody>
      </p:sp>
      <p:sp>
        <p:nvSpPr>
          <p:cNvPr id="13" name="円/楕円 67"/>
          <p:cNvSpPr/>
          <p:nvPr/>
        </p:nvSpPr>
        <p:spPr bwMode="auto">
          <a:xfrm>
            <a:off x="2135264" y="3549250"/>
            <a:ext cx="586135" cy="580015"/>
          </a:xfrm>
          <a:prstGeom prst="ellipse">
            <a:avLst/>
          </a:prstGeom>
          <a:solidFill>
            <a:srgbClr val="FFFFFF"/>
          </a:solidFill>
          <a:ln w="25400">
            <a:solidFill>
              <a:srgbClr val="BF0000"/>
            </a:solidFill>
          </a:ln>
          <a:effectLst>
            <a:outerShdw blurRad="88900" dist="38100" dir="8100000" algn="tr" rotWithShape="0">
              <a:prstClr val="black">
                <a:alpha val="30000"/>
              </a:prstClr>
            </a:outerShdw>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Rakuten Sans" panose="020B0503020203020204" pitchFamily="34" charset="0"/>
              </a:rPr>
              <a:t>性別</a:t>
            </a:r>
            <a:endParaRPr kumimoji="0" lang="en-US" altLang="ja-JP"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Rakuten Sans" panose="020B0503020203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Rakuten Sans" panose="020B0503020203020204" pitchFamily="34" charset="0"/>
              </a:rPr>
              <a:t>年齢</a:t>
            </a:r>
          </a:p>
        </p:txBody>
      </p:sp>
      <p:sp>
        <p:nvSpPr>
          <p:cNvPr id="14" name="円/楕円 68"/>
          <p:cNvSpPr/>
          <p:nvPr/>
        </p:nvSpPr>
        <p:spPr bwMode="auto">
          <a:xfrm>
            <a:off x="2146795" y="5446007"/>
            <a:ext cx="586135" cy="580015"/>
          </a:xfrm>
          <a:prstGeom prst="ellipse">
            <a:avLst/>
          </a:prstGeom>
          <a:solidFill>
            <a:srgbClr val="FFFFFF"/>
          </a:solidFill>
          <a:ln w="25400">
            <a:solidFill>
              <a:srgbClr val="BF0000"/>
            </a:solidFill>
          </a:ln>
          <a:effectLst>
            <a:outerShdw blurRad="88900" dist="38100" dir="8100000" algn="tr" rotWithShape="0">
              <a:prstClr val="black">
                <a:alpha val="30000"/>
              </a:prstClr>
            </a:outerShdw>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Rakuten Sans" panose="020B0503020203020204" pitchFamily="34" charset="0"/>
              </a:rPr>
              <a:t>楽天</a:t>
            </a:r>
            <a:r>
              <a:rPr kumimoji="0" lang="en-US" altLang="ja-JP"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Rakuten Sans" panose="020B0503020203020204" pitchFamily="34" charset="0"/>
              </a:rPr>
              <a:t>Gr.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Rakuten Sans" panose="020B0503020203020204" pitchFamily="34" charset="0"/>
              </a:rPr>
              <a:t>行動</a:t>
            </a:r>
          </a:p>
        </p:txBody>
      </p:sp>
      <p:sp>
        <p:nvSpPr>
          <p:cNvPr id="15" name="円/楕円 69"/>
          <p:cNvSpPr/>
          <p:nvPr/>
        </p:nvSpPr>
        <p:spPr bwMode="auto">
          <a:xfrm>
            <a:off x="2146795" y="4189487"/>
            <a:ext cx="586135" cy="580015"/>
          </a:xfrm>
          <a:prstGeom prst="ellipse">
            <a:avLst/>
          </a:prstGeom>
          <a:solidFill>
            <a:srgbClr val="FFFFFF"/>
          </a:solidFill>
          <a:ln w="25400">
            <a:solidFill>
              <a:srgbClr val="BF0000"/>
            </a:solidFill>
          </a:ln>
          <a:effectLst>
            <a:outerShdw blurRad="88900" dist="38100" dir="8100000" algn="tr" rotWithShape="0">
              <a:prstClr val="black">
                <a:alpha val="30000"/>
              </a:prstClr>
            </a:outerShdw>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Rakuten Sans" panose="020B0503020203020204" pitchFamily="34" charset="0"/>
              </a:rPr>
              <a:t>会員</a:t>
            </a:r>
            <a:endParaRPr kumimoji="0" lang="en-US" altLang="ja-JP"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Rakuten Sans" panose="020B0503020203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Rakuten Sans" panose="020B0503020203020204" pitchFamily="34" charset="0"/>
              </a:rPr>
              <a:t>特性</a:t>
            </a:r>
          </a:p>
        </p:txBody>
      </p:sp>
      <p:sp>
        <p:nvSpPr>
          <p:cNvPr id="16" name="Rectangle 35"/>
          <p:cNvSpPr>
            <a:spLocks noChangeArrowheads="1"/>
          </p:cNvSpPr>
          <p:nvPr/>
        </p:nvSpPr>
        <p:spPr bwMode="auto">
          <a:xfrm>
            <a:off x="2913886" y="2915116"/>
            <a:ext cx="1377564" cy="236504"/>
          </a:xfrm>
          <a:prstGeom prst="rect">
            <a:avLst/>
          </a:prstGeom>
          <a:solidFill>
            <a:srgbClr val="FFFFFF">
              <a:lumMod val="50000"/>
              <a:alpha val="66000"/>
            </a:srgbClr>
          </a:solidFill>
          <a:ln w="9525">
            <a:noFill/>
            <a:miter lim="800000"/>
            <a:headEnd/>
            <a:tailEnd/>
          </a:ln>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Rakuten Sans" panose="020B0503020203020204" pitchFamily="34" charset="0"/>
              </a:rPr>
              <a:t>47</a:t>
            </a:r>
            <a:r>
              <a:rPr kumimoji="0" lang="ja-JP" altLang="en-US" sz="10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Rakuten Sans" panose="020B0503020203020204" pitchFamily="34" charset="0"/>
              </a:rPr>
              <a:t>都道府県</a:t>
            </a:r>
          </a:p>
        </p:txBody>
      </p:sp>
      <p:cxnSp>
        <p:nvCxnSpPr>
          <p:cNvPr id="17" name="AutoShape 37"/>
          <p:cNvCxnSpPr>
            <a:cxnSpLocks noChangeShapeType="1"/>
            <a:stCxn id="11" idx="6"/>
            <a:endCxn id="16" idx="1"/>
          </p:cNvCxnSpPr>
          <p:nvPr/>
        </p:nvCxnSpPr>
        <p:spPr bwMode="auto">
          <a:xfrm flipV="1">
            <a:off x="2721398" y="3033368"/>
            <a:ext cx="192488" cy="179590"/>
          </a:xfrm>
          <a:prstGeom prst="bentConnector3">
            <a:avLst>
              <a:gd name="adj1" fmla="val 50000"/>
            </a:avLst>
          </a:prstGeom>
          <a:noFill/>
          <a:ln w="9525">
            <a:solidFill>
              <a:srgbClr val="000000"/>
            </a:solidFill>
            <a:miter lim="800000"/>
            <a:headEnd/>
            <a:tailEnd/>
          </a:ln>
        </p:spPr>
      </p:cxnSp>
      <p:sp>
        <p:nvSpPr>
          <p:cNvPr id="18" name="Rectangle 31"/>
          <p:cNvSpPr>
            <a:spLocks noChangeArrowheads="1"/>
          </p:cNvSpPr>
          <p:nvPr/>
        </p:nvSpPr>
        <p:spPr bwMode="auto">
          <a:xfrm>
            <a:off x="2913886" y="3198830"/>
            <a:ext cx="1377564" cy="237049"/>
          </a:xfrm>
          <a:prstGeom prst="rect">
            <a:avLst/>
          </a:prstGeom>
          <a:solidFill>
            <a:srgbClr val="FFFFFF">
              <a:lumMod val="50000"/>
              <a:alpha val="66000"/>
            </a:srgbClr>
          </a:solidFill>
          <a:ln w="9525">
            <a:noFill/>
            <a:miter lim="800000"/>
            <a:headEnd/>
            <a:tailEnd/>
          </a:ln>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Rakuten Sans" panose="020B0503020203020204" pitchFamily="34" charset="0"/>
              </a:rPr>
              <a:t>男性</a:t>
            </a:r>
            <a:r>
              <a:rPr kumimoji="0" lang="en-US" altLang="ja-JP" sz="10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Rakuten Sans" panose="020B0503020203020204" pitchFamily="34" charset="0"/>
              </a:rPr>
              <a:t>/</a:t>
            </a:r>
            <a:r>
              <a:rPr kumimoji="0" lang="ja-JP" altLang="en-US" sz="10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Rakuten Sans" panose="020B0503020203020204" pitchFamily="34" charset="0"/>
              </a:rPr>
              <a:t>女性</a:t>
            </a:r>
          </a:p>
        </p:txBody>
      </p:sp>
      <p:sp>
        <p:nvSpPr>
          <p:cNvPr id="19" name="Rectangle 32"/>
          <p:cNvSpPr>
            <a:spLocks noChangeArrowheads="1"/>
          </p:cNvSpPr>
          <p:nvPr/>
        </p:nvSpPr>
        <p:spPr bwMode="auto">
          <a:xfrm>
            <a:off x="2913887" y="3494091"/>
            <a:ext cx="1377564" cy="237049"/>
          </a:xfrm>
          <a:prstGeom prst="rect">
            <a:avLst/>
          </a:prstGeom>
          <a:solidFill>
            <a:srgbClr val="FFFFFF">
              <a:lumMod val="50000"/>
              <a:alpha val="66000"/>
            </a:srgbClr>
          </a:solidFill>
          <a:ln w="9525">
            <a:noFill/>
            <a:miter lim="800000"/>
            <a:headEnd/>
            <a:tailEnd/>
          </a:ln>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8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Rakuten Sans" panose="020B0503020203020204" pitchFamily="34" charset="0"/>
              </a:rPr>
              <a:t>10/20/30/40/50/60/70</a:t>
            </a:r>
            <a:r>
              <a:rPr kumimoji="0" lang="ja-JP" altLang="en-US" sz="8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Rakuten Sans" panose="020B0503020203020204" pitchFamily="34" charset="0"/>
              </a:rPr>
              <a:t>代</a:t>
            </a:r>
          </a:p>
        </p:txBody>
      </p:sp>
      <p:cxnSp>
        <p:nvCxnSpPr>
          <p:cNvPr id="20" name="AutoShape 33"/>
          <p:cNvCxnSpPr>
            <a:cxnSpLocks noChangeShapeType="1"/>
            <a:stCxn id="13" idx="6"/>
            <a:endCxn id="18" idx="1"/>
          </p:cNvCxnSpPr>
          <p:nvPr/>
        </p:nvCxnSpPr>
        <p:spPr bwMode="auto">
          <a:xfrm flipV="1">
            <a:off x="2721398" y="3317353"/>
            <a:ext cx="192488" cy="521904"/>
          </a:xfrm>
          <a:prstGeom prst="bentConnector3">
            <a:avLst>
              <a:gd name="adj1" fmla="val 50000"/>
            </a:avLst>
          </a:prstGeom>
          <a:noFill/>
          <a:ln w="9525">
            <a:solidFill>
              <a:srgbClr val="000000"/>
            </a:solidFill>
            <a:miter lim="800000"/>
            <a:headEnd/>
            <a:tailEnd/>
          </a:ln>
        </p:spPr>
      </p:cxnSp>
      <p:cxnSp>
        <p:nvCxnSpPr>
          <p:cNvPr id="21" name="AutoShape 34"/>
          <p:cNvCxnSpPr>
            <a:cxnSpLocks noChangeShapeType="1"/>
            <a:stCxn id="13" idx="6"/>
            <a:endCxn id="19" idx="1"/>
          </p:cNvCxnSpPr>
          <p:nvPr/>
        </p:nvCxnSpPr>
        <p:spPr bwMode="auto">
          <a:xfrm flipV="1">
            <a:off x="2721399" y="3612614"/>
            <a:ext cx="192489" cy="226642"/>
          </a:xfrm>
          <a:prstGeom prst="bentConnector3">
            <a:avLst>
              <a:gd name="adj1" fmla="val 50000"/>
            </a:avLst>
          </a:prstGeom>
          <a:noFill/>
          <a:ln w="9525">
            <a:solidFill>
              <a:srgbClr val="000000"/>
            </a:solidFill>
            <a:miter lim="800000"/>
            <a:headEnd/>
            <a:tailEnd/>
          </a:ln>
        </p:spPr>
      </p:cxnSp>
      <p:sp>
        <p:nvSpPr>
          <p:cNvPr id="22" name="Rectangle 38"/>
          <p:cNvSpPr>
            <a:spLocks noChangeArrowheads="1"/>
          </p:cNvSpPr>
          <p:nvPr/>
        </p:nvSpPr>
        <p:spPr bwMode="auto">
          <a:xfrm>
            <a:off x="2913887" y="3791517"/>
            <a:ext cx="1377564" cy="237049"/>
          </a:xfrm>
          <a:prstGeom prst="rect">
            <a:avLst/>
          </a:prstGeom>
          <a:solidFill>
            <a:srgbClr val="FFFFFF">
              <a:lumMod val="50000"/>
              <a:alpha val="66000"/>
            </a:srgbClr>
          </a:solidFill>
          <a:ln w="9525">
            <a:noFill/>
            <a:miter lim="800000"/>
            <a:headEnd/>
            <a:tailEnd/>
          </a:ln>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Rakuten Sans" panose="020B0503020203020204" pitchFamily="34" charset="0"/>
              </a:rPr>
              <a:t>優良会員</a:t>
            </a:r>
            <a:r>
              <a:rPr kumimoji="0" lang="en-US" altLang="ja-JP" sz="10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Rakuten Sans" panose="020B0503020203020204" pitchFamily="34" charset="0"/>
              </a:rPr>
              <a:t>(</a:t>
            </a:r>
            <a:r>
              <a:rPr kumimoji="0" lang="ja-JP" altLang="en-US" sz="10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Rakuten Sans" panose="020B0503020203020204" pitchFamily="34" charset="0"/>
              </a:rPr>
              <a:t>会員ランク</a:t>
            </a:r>
            <a:r>
              <a:rPr kumimoji="0" lang="en-US" altLang="ja-JP" sz="10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Rakuten Sans" panose="020B0503020203020204" pitchFamily="34" charset="0"/>
              </a:rPr>
              <a:t>)</a:t>
            </a:r>
            <a:endParaRPr kumimoji="0" lang="ja-JP" altLang="en-US" sz="10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Rakuten Sans" panose="020B0503020203020204" pitchFamily="34" charset="0"/>
            </a:endParaRPr>
          </a:p>
        </p:txBody>
      </p:sp>
      <p:sp>
        <p:nvSpPr>
          <p:cNvPr id="23" name="Rectangle 39"/>
          <p:cNvSpPr>
            <a:spLocks noChangeArrowheads="1"/>
          </p:cNvSpPr>
          <p:nvPr/>
        </p:nvSpPr>
        <p:spPr bwMode="auto">
          <a:xfrm>
            <a:off x="2913887" y="4087860"/>
            <a:ext cx="1377564" cy="237049"/>
          </a:xfrm>
          <a:prstGeom prst="rect">
            <a:avLst/>
          </a:prstGeom>
          <a:solidFill>
            <a:srgbClr val="FFFFFF">
              <a:lumMod val="50000"/>
              <a:alpha val="66000"/>
            </a:srgbClr>
          </a:solidFill>
          <a:ln w="9525">
            <a:noFill/>
            <a:miter lim="800000"/>
            <a:headEnd/>
            <a:tailEnd/>
          </a:ln>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Rakuten Sans" panose="020B0503020203020204" pitchFamily="34" charset="0"/>
              </a:rPr>
              <a:t>ポイント反応ユーザー</a:t>
            </a:r>
          </a:p>
        </p:txBody>
      </p:sp>
      <p:sp>
        <p:nvSpPr>
          <p:cNvPr id="24" name="Rectangle 40"/>
          <p:cNvSpPr>
            <a:spLocks noChangeArrowheads="1"/>
          </p:cNvSpPr>
          <p:nvPr/>
        </p:nvSpPr>
        <p:spPr bwMode="auto">
          <a:xfrm>
            <a:off x="2913887" y="4384204"/>
            <a:ext cx="1377564" cy="237049"/>
          </a:xfrm>
          <a:prstGeom prst="rect">
            <a:avLst/>
          </a:prstGeom>
          <a:solidFill>
            <a:srgbClr val="FFFFFF">
              <a:lumMod val="50000"/>
              <a:alpha val="66000"/>
            </a:srgbClr>
          </a:solidFill>
          <a:ln w="9525">
            <a:noFill/>
            <a:miter lim="800000"/>
            <a:headEnd/>
            <a:tailEnd/>
          </a:ln>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Rakuten Sans" panose="020B0503020203020204" pitchFamily="34" charset="0"/>
              </a:rPr>
              <a:t>年収</a:t>
            </a:r>
          </a:p>
        </p:txBody>
      </p:sp>
      <p:cxnSp>
        <p:nvCxnSpPr>
          <p:cNvPr id="25" name="AutoShape 41"/>
          <p:cNvCxnSpPr>
            <a:cxnSpLocks noChangeShapeType="1"/>
            <a:stCxn id="15" idx="6"/>
            <a:endCxn id="22" idx="1"/>
          </p:cNvCxnSpPr>
          <p:nvPr/>
        </p:nvCxnSpPr>
        <p:spPr bwMode="auto">
          <a:xfrm flipV="1">
            <a:off x="2732931" y="3910041"/>
            <a:ext cx="180957" cy="569453"/>
          </a:xfrm>
          <a:prstGeom prst="bentConnector3">
            <a:avLst>
              <a:gd name="adj1" fmla="val 50000"/>
            </a:avLst>
          </a:prstGeom>
          <a:noFill/>
          <a:ln w="9525">
            <a:solidFill>
              <a:srgbClr val="000000"/>
            </a:solidFill>
            <a:miter lim="800000"/>
            <a:headEnd/>
            <a:tailEnd/>
          </a:ln>
        </p:spPr>
      </p:cxnSp>
      <p:cxnSp>
        <p:nvCxnSpPr>
          <p:cNvPr id="26" name="AutoShape 42"/>
          <p:cNvCxnSpPr>
            <a:cxnSpLocks noChangeShapeType="1"/>
            <a:stCxn id="15" idx="6"/>
            <a:endCxn id="23" idx="1"/>
          </p:cNvCxnSpPr>
          <p:nvPr/>
        </p:nvCxnSpPr>
        <p:spPr bwMode="auto">
          <a:xfrm flipV="1">
            <a:off x="2732931" y="4206384"/>
            <a:ext cx="180957" cy="273110"/>
          </a:xfrm>
          <a:prstGeom prst="bentConnector3">
            <a:avLst>
              <a:gd name="adj1" fmla="val 50000"/>
            </a:avLst>
          </a:prstGeom>
          <a:noFill/>
          <a:ln w="9525">
            <a:solidFill>
              <a:srgbClr val="000000"/>
            </a:solidFill>
            <a:miter lim="800000"/>
            <a:headEnd/>
            <a:tailEnd/>
          </a:ln>
        </p:spPr>
      </p:cxnSp>
      <p:cxnSp>
        <p:nvCxnSpPr>
          <p:cNvPr id="27" name="AutoShape 43"/>
          <p:cNvCxnSpPr>
            <a:cxnSpLocks noChangeShapeType="1"/>
            <a:stCxn id="15" idx="6"/>
            <a:endCxn id="24" idx="1"/>
          </p:cNvCxnSpPr>
          <p:nvPr/>
        </p:nvCxnSpPr>
        <p:spPr bwMode="auto">
          <a:xfrm>
            <a:off x="2732931" y="4479493"/>
            <a:ext cx="180957" cy="23234"/>
          </a:xfrm>
          <a:prstGeom prst="bentConnector3">
            <a:avLst>
              <a:gd name="adj1" fmla="val 50000"/>
            </a:avLst>
          </a:prstGeom>
          <a:noFill/>
          <a:ln w="9525">
            <a:solidFill>
              <a:srgbClr val="000000"/>
            </a:solidFill>
            <a:miter lim="800000"/>
            <a:headEnd/>
            <a:tailEnd/>
          </a:ln>
        </p:spPr>
      </p:cxnSp>
      <p:sp>
        <p:nvSpPr>
          <p:cNvPr id="28" name="Rectangle 45"/>
          <p:cNvSpPr>
            <a:spLocks noChangeArrowheads="1"/>
          </p:cNvSpPr>
          <p:nvPr/>
        </p:nvSpPr>
        <p:spPr bwMode="auto">
          <a:xfrm>
            <a:off x="2913887" y="4680548"/>
            <a:ext cx="1377564" cy="237049"/>
          </a:xfrm>
          <a:prstGeom prst="rect">
            <a:avLst/>
          </a:prstGeom>
          <a:solidFill>
            <a:srgbClr val="FFFFFF">
              <a:lumMod val="50000"/>
              <a:alpha val="66000"/>
            </a:srgbClr>
          </a:solidFill>
          <a:ln w="9525">
            <a:noFill/>
            <a:miter lim="800000"/>
            <a:headEnd/>
            <a:tailEnd/>
          </a:ln>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Rakuten Sans" panose="020B0503020203020204" pitchFamily="34" charset="0"/>
              </a:rPr>
              <a:t>住まい関心有り</a:t>
            </a:r>
          </a:p>
        </p:txBody>
      </p:sp>
      <p:cxnSp>
        <p:nvCxnSpPr>
          <p:cNvPr id="29" name="AutoShape 46"/>
          <p:cNvCxnSpPr>
            <a:cxnSpLocks noChangeShapeType="1"/>
            <a:stCxn id="15" idx="6"/>
            <a:endCxn id="28" idx="1"/>
          </p:cNvCxnSpPr>
          <p:nvPr/>
        </p:nvCxnSpPr>
        <p:spPr bwMode="auto">
          <a:xfrm>
            <a:off x="2732931" y="4479493"/>
            <a:ext cx="180957" cy="319578"/>
          </a:xfrm>
          <a:prstGeom prst="bentConnector3">
            <a:avLst>
              <a:gd name="adj1" fmla="val 50000"/>
            </a:avLst>
          </a:prstGeom>
          <a:noFill/>
          <a:ln w="9525">
            <a:solidFill>
              <a:srgbClr val="000000"/>
            </a:solidFill>
            <a:miter lim="800000"/>
            <a:headEnd/>
            <a:tailEnd/>
          </a:ln>
        </p:spPr>
      </p:cxnSp>
      <p:sp>
        <p:nvSpPr>
          <p:cNvPr id="30" name="Rectangle 14"/>
          <p:cNvSpPr>
            <a:spLocks noChangeArrowheads="1"/>
          </p:cNvSpPr>
          <p:nvPr/>
        </p:nvSpPr>
        <p:spPr bwMode="auto">
          <a:xfrm>
            <a:off x="794980" y="4917596"/>
            <a:ext cx="1155122" cy="237049"/>
          </a:xfrm>
          <a:prstGeom prst="rect">
            <a:avLst/>
          </a:prstGeom>
          <a:solidFill>
            <a:srgbClr val="FFFFFF">
              <a:lumMod val="50000"/>
              <a:alpha val="65881"/>
            </a:srgbClr>
          </a:solidFill>
          <a:ln w="9525">
            <a:noFill/>
            <a:miter lim="800000"/>
            <a:headEnd/>
            <a:tailEnd/>
          </a:ln>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Rakuten Sans" panose="020B0503020203020204" pitchFamily="34" charset="0"/>
              </a:rPr>
              <a:t>コスメ</a:t>
            </a:r>
          </a:p>
        </p:txBody>
      </p:sp>
      <p:sp>
        <p:nvSpPr>
          <p:cNvPr id="31" name="Rectangle 15"/>
          <p:cNvSpPr>
            <a:spLocks noChangeArrowheads="1"/>
          </p:cNvSpPr>
          <p:nvPr/>
        </p:nvSpPr>
        <p:spPr bwMode="auto">
          <a:xfrm>
            <a:off x="796301" y="5212899"/>
            <a:ext cx="1155122" cy="237049"/>
          </a:xfrm>
          <a:prstGeom prst="rect">
            <a:avLst/>
          </a:prstGeom>
          <a:solidFill>
            <a:srgbClr val="FFFFFF">
              <a:lumMod val="50000"/>
              <a:alpha val="65881"/>
            </a:srgbClr>
          </a:solidFill>
          <a:ln w="9525">
            <a:noFill/>
            <a:miter lim="800000"/>
            <a:headEnd/>
            <a:tailEnd/>
          </a:ln>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Rakuten Sans" panose="020B0503020203020204" pitchFamily="34" charset="0"/>
              </a:rPr>
              <a:t>ファッション</a:t>
            </a:r>
          </a:p>
        </p:txBody>
      </p:sp>
      <p:sp>
        <p:nvSpPr>
          <p:cNvPr id="32" name="Rectangle 16"/>
          <p:cNvSpPr>
            <a:spLocks noChangeArrowheads="1"/>
          </p:cNvSpPr>
          <p:nvPr/>
        </p:nvSpPr>
        <p:spPr bwMode="auto">
          <a:xfrm>
            <a:off x="796301" y="5509507"/>
            <a:ext cx="1155122" cy="237049"/>
          </a:xfrm>
          <a:prstGeom prst="rect">
            <a:avLst/>
          </a:prstGeom>
          <a:solidFill>
            <a:srgbClr val="FFFFFF">
              <a:lumMod val="50000"/>
              <a:alpha val="65881"/>
            </a:srgbClr>
          </a:solidFill>
          <a:ln w="9525">
            <a:noFill/>
            <a:miter lim="800000"/>
            <a:headEnd/>
            <a:tailEnd/>
          </a:ln>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Rakuten Sans" panose="020B0503020203020204" pitchFamily="34" charset="0"/>
              </a:rPr>
              <a:t>グルメ</a:t>
            </a:r>
          </a:p>
        </p:txBody>
      </p:sp>
      <p:sp>
        <p:nvSpPr>
          <p:cNvPr id="33" name="Rectangle 17"/>
          <p:cNvSpPr>
            <a:spLocks noChangeArrowheads="1"/>
          </p:cNvSpPr>
          <p:nvPr/>
        </p:nvSpPr>
        <p:spPr bwMode="auto">
          <a:xfrm>
            <a:off x="796301" y="5806117"/>
            <a:ext cx="1155122" cy="237049"/>
          </a:xfrm>
          <a:prstGeom prst="rect">
            <a:avLst/>
          </a:prstGeom>
          <a:solidFill>
            <a:srgbClr val="FFFFFF">
              <a:lumMod val="50000"/>
              <a:alpha val="65881"/>
            </a:srgbClr>
          </a:solidFill>
          <a:ln w="9525">
            <a:noFill/>
            <a:miter lim="800000"/>
            <a:headEnd/>
            <a:tailEnd/>
          </a:ln>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Rakuten Sans" panose="020B0503020203020204" pitchFamily="34" charset="0"/>
              </a:rPr>
              <a:t>ペット</a:t>
            </a:r>
          </a:p>
        </p:txBody>
      </p:sp>
      <p:cxnSp>
        <p:nvCxnSpPr>
          <p:cNvPr id="34" name="AutoShape 18"/>
          <p:cNvCxnSpPr>
            <a:cxnSpLocks noChangeShapeType="1"/>
            <a:stCxn id="12" idx="2"/>
            <a:endCxn id="30" idx="3"/>
          </p:cNvCxnSpPr>
          <p:nvPr/>
        </p:nvCxnSpPr>
        <p:spPr bwMode="auto">
          <a:xfrm rot="10800000">
            <a:off x="1950102" y="5036120"/>
            <a:ext cx="196692" cy="65618"/>
          </a:xfrm>
          <a:prstGeom prst="bentConnector3">
            <a:avLst>
              <a:gd name="adj1" fmla="val 50000"/>
            </a:avLst>
          </a:prstGeom>
          <a:noFill/>
          <a:ln w="9525">
            <a:solidFill>
              <a:srgbClr val="000000"/>
            </a:solidFill>
            <a:miter lim="800000"/>
            <a:headEnd/>
            <a:tailEnd/>
          </a:ln>
        </p:spPr>
      </p:cxnSp>
      <p:cxnSp>
        <p:nvCxnSpPr>
          <p:cNvPr id="35" name="AutoShape 19"/>
          <p:cNvCxnSpPr>
            <a:cxnSpLocks noChangeShapeType="1"/>
            <a:stCxn id="31" idx="3"/>
            <a:endCxn id="12" idx="2"/>
          </p:cNvCxnSpPr>
          <p:nvPr/>
        </p:nvCxnSpPr>
        <p:spPr bwMode="auto">
          <a:xfrm flipV="1">
            <a:off x="1951424" y="5101738"/>
            <a:ext cx="195371" cy="229684"/>
          </a:xfrm>
          <a:prstGeom prst="bentConnector3">
            <a:avLst>
              <a:gd name="adj1" fmla="val 50000"/>
            </a:avLst>
          </a:prstGeom>
          <a:noFill/>
          <a:ln w="9525">
            <a:solidFill>
              <a:srgbClr val="000000"/>
            </a:solidFill>
            <a:miter lim="800000"/>
            <a:headEnd/>
            <a:tailEnd/>
          </a:ln>
        </p:spPr>
      </p:cxnSp>
      <p:cxnSp>
        <p:nvCxnSpPr>
          <p:cNvPr id="36" name="AutoShape 20"/>
          <p:cNvCxnSpPr>
            <a:cxnSpLocks noChangeShapeType="1"/>
            <a:stCxn id="32" idx="3"/>
            <a:endCxn id="12" idx="2"/>
          </p:cNvCxnSpPr>
          <p:nvPr/>
        </p:nvCxnSpPr>
        <p:spPr bwMode="auto">
          <a:xfrm flipV="1">
            <a:off x="1951424" y="5101739"/>
            <a:ext cx="195371" cy="526293"/>
          </a:xfrm>
          <a:prstGeom prst="bentConnector3">
            <a:avLst>
              <a:gd name="adj1" fmla="val 50000"/>
            </a:avLst>
          </a:prstGeom>
          <a:noFill/>
          <a:ln w="9525">
            <a:solidFill>
              <a:srgbClr val="000000"/>
            </a:solidFill>
            <a:miter lim="800000"/>
            <a:headEnd/>
            <a:tailEnd/>
          </a:ln>
        </p:spPr>
      </p:cxnSp>
      <p:cxnSp>
        <p:nvCxnSpPr>
          <p:cNvPr id="37" name="AutoShape 21"/>
          <p:cNvCxnSpPr>
            <a:cxnSpLocks noChangeShapeType="1"/>
            <a:stCxn id="33" idx="3"/>
            <a:endCxn id="12" idx="2"/>
          </p:cNvCxnSpPr>
          <p:nvPr/>
        </p:nvCxnSpPr>
        <p:spPr bwMode="auto">
          <a:xfrm flipV="1">
            <a:off x="1951424" y="5101739"/>
            <a:ext cx="195371" cy="822903"/>
          </a:xfrm>
          <a:prstGeom prst="bentConnector3">
            <a:avLst>
              <a:gd name="adj1" fmla="val 50000"/>
            </a:avLst>
          </a:prstGeom>
          <a:noFill/>
          <a:ln w="9525">
            <a:solidFill>
              <a:srgbClr val="000000"/>
            </a:solidFill>
            <a:miter lim="800000"/>
            <a:headEnd/>
            <a:tailEnd/>
          </a:ln>
        </p:spPr>
      </p:cxnSp>
      <p:sp>
        <p:nvSpPr>
          <p:cNvPr id="38" name="Text Box 22"/>
          <p:cNvSpPr txBox="1">
            <a:spLocks noChangeArrowheads="1"/>
          </p:cNvSpPr>
          <p:nvPr/>
        </p:nvSpPr>
        <p:spPr bwMode="auto">
          <a:xfrm>
            <a:off x="1181186" y="6043701"/>
            <a:ext cx="338554" cy="477054"/>
          </a:xfrm>
          <a:prstGeom prst="rect">
            <a:avLst/>
          </a:prstGeom>
          <a:noFill/>
          <a:ln w="9525">
            <a:noFill/>
            <a:miter lim="800000"/>
            <a:headEnd/>
            <a:tailEnd/>
          </a:ln>
        </p:spPr>
        <p:txBody>
          <a:bodyPr vert="eaVert" wrap="none">
            <a:spAutoFit/>
          </a:bodyPr>
          <a:lstStyle/>
          <a:p>
            <a:pPr defTabSz="914400">
              <a:defRPr/>
            </a:pPr>
            <a:r>
              <a:rPr lang="ja-JP" altLang="en-US" sz="1000" kern="0" dirty="0">
                <a:solidFill>
                  <a:srgbClr val="000000"/>
                </a:solidFill>
                <a:latin typeface="+mj-lt"/>
                <a:cs typeface="Rakuten Sans" panose="020B0503020203020204" pitchFamily="34" charset="0"/>
              </a:rPr>
              <a:t>・・・</a:t>
            </a:r>
          </a:p>
        </p:txBody>
      </p:sp>
      <p:sp>
        <p:nvSpPr>
          <p:cNvPr id="39" name="Rectangle 23"/>
          <p:cNvSpPr>
            <a:spLocks noChangeArrowheads="1"/>
          </p:cNvSpPr>
          <p:nvPr/>
        </p:nvSpPr>
        <p:spPr bwMode="auto">
          <a:xfrm>
            <a:off x="2913886" y="5310585"/>
            <a:ext cx="1377412" cy="237049"/>
          </a:xfrm>
          <a:prstGeom prst="rect">
            <a:avLst/>
          </a:prstGeom>
          <a:solidFill>
            <a:srgbClr val="FFFFFF">
              <a:lumMod val="65000"/>
            </a:srgbClr>
          </a:solidFill>
          <a:ln w="9525">
            <a:noFill/>
            <a:miter lim="800000"/>
            <a:headEnd/>
            <a:tailEnd/>
          </a:ln>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Rakuten Sans" panose="020B0503020203020204" pitchFamily="34" charset="0"/>
              </a:rPr>
              <a:t>楽天トラベル</a:t>
            </a:r>
          </a:p>
        </p:txBody>
      </p:sp>
      <p:sp>
        <p:nvSpPr>
          <p:cNvPr id="40" name="Rectangle 24"/>
          <p:cNvSpPr>
            <a:spLocks noChangeArrowheads="1"/>
          </p:cNvSpPr>
          <p:nvPr/>
        </p:nvSpPr>
        <p:spPr bwMode="auto">
          <a:xfrm>
            <a:off x="2913886" y="5605887"/>
            <a:ext cx="1377412" cy="237049"/>
          </a:xfrm>
          <a:prstGeom prst="rect">
            <a:avLst/>
          </a:prstGeom>
          <a:solidFill>
            <a:srgbClr val="FFFFFF">
              <a:lumMod val="65000"/>
            </a:srgbClr>
          </a:solidFill>
          <a:ln w="9525">
            <a:noFill/>
            <a:miter lim="800000"/>
            <a:headEnd/>
            <a:tailEnd/>
          </a:ln>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Rakuten Sans" panose="020B0503020203020204" pitchFamily="34" charset="0"/>
              </a:rPr>
              <a:t>楽天</a:t>
            </a:r>
            <a:r>
              <a:rPr kumimoji="0" lang="en-US" altLang="ja-JP" sz="10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Rakuten Sans" panose="020B0503020203020204" pitchFamily="34" charset="0"/>
              </a:rPr>
              <a:t>GORA</a:t>
            </a:r>
          </a:p>
        </p:txBody>
      </p:sp>
      <p:sp>
        <p:nvSpPr>
          <p:cNvPr id="41" name="Rectangle 25"/>
          <p:cNvSpPr>
            <a:spLocks noChangeArrowheads="1"/>
          </p:cNvSpPr>
          <p:nvPr/>
        </p:nvSpPr>
        <p:spPr bwMode="auto">
          <a:xfrm>
            <a:off x="2913886" y="5902497"/>
            <a:ext cx="1377412" cy="237049"/>
          </a:xfrm>
          <a:prstGeom prst="rect">
            <a:avLst/>
          </a:prstGeom>
          <a:solidFill>
            <a:srgbClr val="FFFFFF">
              <a:lumMod val="65000"/>
            </a:srgbClr>
          </a:solidFill>
          <a:ln w="9525">
            <a:noFill/>
            <a:miter lim="800000"/>
            <a:headEnd/>
            <a:tailEnd/>
          </a:ln>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Rakuten Sans" panose="020B0503020203020204" pitchFamily="34" charset="0"/>
              </a:rPr>
              <a:t>楽天オート</a:t>
            </a:r>
          </a:p>
        </p:txBody>
      </p:sp>
      <p:sp>
        <p:nvSpPr>
          <p:cNvPr id="42" name="Rectangle 26"/>
          <p:cNvSpPr>
            <a:spLocks noChangeArrowheads="1"/>
          </p:cNvSpPr>
          <p:nvPr/>
        </p:nvSpPr>
        <p:spPr bwMode="auto">
          <a:xfrm>
            <a:off x="2913886" y="6199106"/>
            <a:ext cx="1377412" cy="237049"/>
          </a:xfrm>
          <a:prstGeom prst="rect">
            <a:avLst/>
          </a:prstGeom>
          <a:solidFill>
            <a:srgbClr val="FFFFFF">
              <a:lumMod val="65000"/>
            </a:srgbClr>
          </a:solidFill>
          <a:ln w="9525">
            <a:noFill/>
            <a:miter lim="800000"/>
            <a:headEnd/>
            <a:tailEnd/>
          </a:ln>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srgbClr val="FFFFFF"/>
                </a:solidFill>
                <a:effectLst/>
                <a:uLnTx/>
                <a:uFillTx/>
                <a:latin typeface="+mj-lt"/>
                <a:cs typeface="Rakuten Sans" panose="020B0503020203020204" pitchFamily="34" charset="0"/>
              </a:rPr>
              <a:t>楽天競馬</a:t>
            </a:r>
          </a:p>
        </p:txBody>
      </p:sp>
      <p:cxnSp>
        <p:nvCxnSpPr>
          <p:cNvPr id="43" name="AutoShape 27"/>
          <p:cNvCxnSpPr>
            <a:cxnSpLocks noChangeShapeType="1"/>
            <a:stCxn id="14" idx="6"/>
            <a:endCxn id="39" idx="1"/>
          </p:cNvCxnSpPr>
          <p:nvPr/>
        </p:nvCxnSpPr>
        <p:spPr bwMode="auto">
          <a:xfrm flipV="1">
            <a:off x="2732931" y="5429109"/>
            <a:ext cx="180957" cy="306905"/>
          </a:xfrm>
          <a:prstGeom prst="bentConnector3">
            <a:avLst>
              <a:gd name="adj1" fmla="val 50000"/>
            </a:avLst>
          </a:prstGeom>
          <a:noFill/>
          <a:ln w="9525">
            <a:solidFill>
              <a:srgbClr val="000000"/>
            </a:solidFill>
            <a:miter lim="800000"/>
            <a:headEnd/>
            <a:tailEnd/>
          </a:ln>
        </p:spPr>
      </p:cxnSp>
      <p:cxnSp>
        <p:nvCxnSpPr>
          <p:cNvPr id="44" name="AutoShape 28"/>
          <p:cNvCxnSpPr>
            <a:cxnSpLocks noChangeShapeType="1"/>
            <a:stCxn id="40" idx="1"/>
            <a:endCxn id="14" idx="6"/>
          </p:cNvCxnSpPr>
          <p:nvPr/>
        </p:nvCxnSpPr>
        <p:spPr bwMode="auto">
          <a:xfrm rot="10800000" flipV="1">
            <a:off x="2732931" y="5724411"/>
            <a:ext cx="180957" cy="11603"/>
          </a:xfrm>
          <a:prstGeom prst="bentConnector3">
            <a:avLst>
              <a:gd name="adj1" fmla="val 50000"/>
            </a:avLst>
          </a:prstGeom>
          <a:noFill/>
          <a:ln w="9525">
            <a:solidFill>
              <a:srgbClr val="000000"/>
            </a:solidFill>
            <a:miter lim="800000"/>
            <a:headEnd/>
            <a:tailEnd/>
          </a:ln>
        </p:spPr>
      </p:cxnSp>
      <p:cxnSp>
        <p:nvCxnSpPr>
          <p:cNvPr id="45" name="AutoShape 29"/>
          <p:cNvCxnSpPr>
            <a:cxnSpLocks noChangeShapeType="1"/>
            <a:stCxn id="41" idx="1"/>
            <a:endCxn id="14" idx="6"/>
          </p:cNvCxnSpPr>
          <p:nvPr/>
        </p:nvCxnSpPr>
        <p:spPr bwMode="auto">
          <a:xfrm rot="10800000">
            <a:off x="2732931" y="5736014"/>
            <a:ext cx="180957" cy="285006"/>
          </a:xfrm>
          <a:prstGeom prst="bentConnector3">
            <a:avLst>
              <a:gd name="adj1" fmla="val 50000"/>
            </a:avLst>
          </a:prstGeom>
          <a:noFill/>
          <a:ln w="9525">
            <a:solidFill>
              <a:srgbClr val="000000"/>
            </a:solidFill>
            <a:miter lim="800000"/>
            <a:headEnd/>
            <a:tailEnd/>
          </a:ln>
        </p:spPr>
      </p:cxnSp>
      <p:cxnSp>
        <p:nvCxnSpPr>
          <p:cNvPr id="46" name="AutoShape 30"/>
          <p:cNvCxnSpPr>
            <a:cxnSpLocks noChangeShapeType="1"/>
            <a:stCxn id="42" idx="1"/>
            <a:endCxn id="14" idx="6"/>
          </p:cNvCxnSpPr>
          <p:nvPr/>
        </p:nvCxnSpPr>
        <p:spPr bwMode="auto">
          <a:xfrm rot="10800000">
            <a:off x="2732931" y="5736015"/>
            <a:ext cx="180957" cy="581615"/>
          </a:xfrm>
          <a:prstGeom prst="bentConnector3">
            <a:avLst>
              <a:gd name="adj1" fmla="val 50000"/>
            </a:avLst>
          </a:prstGeom>
          <a:noFill/>
          <a:ln w="9525">
            <a:solidFill>
              <a:srgbClr val="000000"/>
            </a:solidFill>
            <a:miter lim="800000"/>
            <a:headEnd/>
            <a:tailEnd/>
          </a:ln>
        </p:spPr>
      </p:cxnSp>
      <p:sp>
        <p:nvSpPr>
          <p:cNvPr id="47" name="Text Box 22"/>
          <p:cNvSpPr txBox="1">
            <a:spLocks noChangeArrowheads="1"/>
          </p:cNvSpPr>
          <p:nvPr/>
        </p:nvSpPr>
        <p:spPr bwMode="auto">
          <a:xfrm>
            <a:off x="3413850" y="4917595"/>
            <a:ext cx="338554" cy="477054"/>
          </a:xfrm>
          <a:prstGeom prst="rect">
            <a:avLst/>
          </a:prstGeom>
          <a:noFill/>
          <a:ln w="9525">
            <a:noFill/>
            <a:miter lim="800000"/>
            <a:headEnd/>
            <a:tailEnd/>
          </a:ln>
        </p:spPr>
        <p:txBody>
          <a:bodyPr vert="eaVert" wrap="none">
            <a:spAutoFit/>
          </a:bodyPr>
          <a:lstStyle/>
          <a:p>
            <a:pPr defTabSz="914400">
              <a:defRPr/>
            </a:pPr>
            <a:r>
              <a:rPr lang="ja-JP" altLang="en-US" sz="1000" kern="0" dirty="0">
                <a:solidFill>
                  <a:srgbClr val="000000"/>
                </a:solidFill>
                <a:latin typeface="メイリオ" panose="020B0604030504040204" pitchFamily="50" charset="-128"/>
                <a:ea typeface="メイリオ" panose="020B0604030504040204" pitchFamily="50" charset="-128"/>
                <a:cs typeface="Rakuten Sans" panose="020B0503020203020204" pitchFamily="34" charset="0"/>
              </a:rPr>
              <a:t>・・・</a:t>
            </a:r>
          </a:p>
        </p:txBody>
      </p:sp>
      <p:sp>
        <p:nvSpPr>
          <p:cNvPr id="48" name="角丸四角形 92"/>
          <p:cNvSpPr/>
          <p:nvPr/>
        </p:nvSpPr>
        <p:spPr bwMode="auto">
          <a:xfrm>
            <a:off x="580275" y="2454474"/>
            <a:ext cx="3719173" cy="290418"/>
          </a:xfrm>
          <a:prstGeom prst="roundRect">
            <a:avLst>
              <a:gd name="adj" fmla="val 50000"/>
            </a:avLst>
          </a:prstGeom>
          <a:solidFill>
            <a:srgbClr val="FFFFFF">
              <a:lumMod val="50000"/>
            </a:srgbClr>
          </a:solidFill>
          <a:ln>
            <a:noFill/>
          </a:ln>
          <a:effectLst>
            <a:outerShdw blurRad="88900" dist="38100" dir="8100000" algn="tr" rotWithShape="0">
              <a:prstClr val="black">
                <a:alpha val="30000"/>
              </a:prstClr>
            </a:outerShdw>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Rakuten Sans" panose="020B0503020203020204" pitchFamily="34" charset="0"/>
              </a:rPr>
              <a:t>楽天の確かなオーディエンスデータ</a:t>
            </a:r>
          </a:p>
        </p:txBody>
      </p:sp>
      <p:sp>
        <p:nvSpPr>
          <p:cNvPr id="49" name="正方形/長方形 48"/>
          <p:cNvSpPr/>
          <p:nvPr/>
        </p:nvSpPr>
        <p:spPr>
          <a:xfrm>
            <a:off x="9433766" y="2515895"/>
            <a:ext cx="2321125" cy="1107229"/>
          </a:xfrm>
          <a:prstGeom prst="rect">
            <a:avLst/>
          </a:prstGeom>
          <a:solidFill>
            <a:srgbClr val="94C53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dirty="0">
                <a:latin typeface="メイリオ" panose="020B0604030504040204" pitchFamily="50" charset="-128"/>
                <a:ea typeface="メイリオ" panose="020B0604030504040204" pitchFamily="50" charset="-128"/>
              </a:rPr>
              <a:t>Sync</a:t>
            </a:r>
            <a:r>
              <a:rPr kumimoji="1" lang="ja-JP" altLang="en-US" dirty="0">
                <a:latin typeface="メイリオ" panose="020B0604030504040204" pitchFamily="50" charset="-128"/>
                <a:ea typeface="メイリオ" panose="020B0604030504040204" pitchFamily="50" charset="-128"/>
              </a:rPr>
              <a:t>数</a:t>
            </a:r>
            <a:endParaRPr kumimoji="1" lang="en-US" altLang="ja-JP" dirty="0">
              <a:latin typeface="メイリオ" panose="020B0604030504040204" pitchFamily="50" charset="-128"/>
              <a:ea typeface="メイリオ" panose="020B0604030504040204" pitchFamily="50" charset="-128"/>
            </a:endParaRPr>
          </a:p>
          <a:p>
            <a:pPr algn="ctr"/>
            <a:r>
              <a:rPr lang="en-US" altLang="ja-JP" b="1" dirty="0">
                <a:latin typeface="メイリオ" panose="020B0604030504040204" pitchFamily="50" charset="-128"/>
                <a:ea typeface="メイリオ" panose="020B0604030504040204" pitchFamily="50" charset="-128"/>
              </a:rPr>
              <a:t>7,000</a:t>
            </a:r>
            <a:r>
              <a:rPr lang="ja-JP" altLang="en-US" b="1" dirty="0">
                <a:latin typeface="メイリオ" panose="020B0604030504040204" pitchFamily="50" charset="-128"/>
                <a:ea typeface="メイリオ" panose="020B0604030504040204" pitchFamily="50" charset="-128"/>
              </a:rPr>
              <a:t>万</a:t>
            </a:r>
            <a:r>
              <a:rPr lang="en-US" altLang="ja-JP" b="1" dirty="0">
                <a:latin typeface="メイリオ" panose="020B0604030504040204" pitchFamily="50" charset="-128"/>
                <a:ea typeface="メイリオ" panose="020B0604030504040204" pitchFamily="50" charset="-128"/>
              </a:rPr>
              <a:t>UB</a:t>
            </a:r>
            <a:r>
              <a:rPr lang="ja-JP" altLang="en-US" b="1" dirty="0">
                <a:latin typeface="メイリオ" panose="020B0604030504040204" pitchFamily="50" charset="-128"/>
                <a:ea typeface="メイリオ" panose="020B0604030504040204" pitchFamily="50" charset="-128"/>
              </a:rPr>
              <a:t>以上</a:t>
            </a:r>
            <a:endParaRPr lang="en-US" altLang="ja-JP" b="1" dirty="0">
              <a:latin typeface="メイリオ" panose="020B0604030504040204" pitchFamily="50" charset="-128"/>
              <a:ea typeface="メイリオ" panose="020B0604030504040204" pitchFamily="50" charset="-128"/>
            </a:endParaRPr>
          </a:p>
          <a:p>
            <a:pPr algn="ctr"/>
            <a:r>
              <a:rPr kumimoji="1" lang="ja-JP" altLang="en-US" sz="1200" dirty="0">
                <a:latin typeface="メイリオ" panose="020B0604030504040204" pitchFamily="50" charset="-128"/>
                <a:ea typeface="メイリオ" panose="020B0604030504040204" pitchFamily="50" charset="-128"/>
              </a:rPr>
              <a:t>（</a:t>
            </a:r>
            <a:r>
              <a:rPr kumimoji="1" lang="en-US" altLang="ja-JP" sz="1200" dirty="0">
                <a:latin typeface="メイリオ" panose="020B0604030504040204" pitchFamily="50" charset="-128"/>
                <a:ea typeface="メイリオ" panose="020B0604030504040204" pitchFamily="50" charset="-128"/>
              </a:rPr>
              <a:t>2022</a:t>
            </a:r>
            <a:r>
              <a:rPr kumimoji="1" lang="ja-JP" altLang="en-US" sz="1200" dirty="0">
                <a:latin typeface="メイリオ" panose="020B0604030504040204" pitchFamily="50" charset="-128"/>
                <a:ea typeface="メイリオ" panose="020B0604030504040204" pitchFamily="50" charset="-128"/>
              </a:rPr>
              <a:t>年</a:t>
            </a:r>
            <a:r>
              <a:rPr kumimoji="1" lang="en-US" altLang="ja-JP" sz="1200" dirty="0">
                <a:latin typeface="メイリオ" panose="020B0604030504040204" pitchFamily="50" charset="-128"/>
                <a:ea typeface="メイリオ" panose="020B0604030504040204" pitchFamily="50" charset="-128"/>
              </a:rPr>
              <a:t>3</a:t>
            </a:r>
            <a:r>
              <a:rPr kumimoji="1" lang="ja-JP" altLang="en-US" sz="1200" dirty="0">
                <a:latin typeface="メイリオ" panose="020B0604030504040204" pitchFamily="50" charset="-128"/>
                <a:ea typeface="メイリオ" panose="020B0604030504040204" pitchFamily="50" charset="-128"/>
              </a:rPr>
              <a:t>月現在）</a:t>
            </a:r>
          </a:p>
        </p:txBody>
      </p:sp>
      <p:sp>
        <p:nvSpPr>
          <p:cNvPr id="50" name="正方形/長方形 49"/>
          <p:cNvSpPr/>
          <p:nvPr/>
        </p:nvSpPr>
        <p:spPr>
          <a:xfrm>
            <a:off x="9433766" y="3910041"/>
            <a:ext cx="2321125" cy="1107229"/>
          </a:xfrm>
          <a:prstGeom prst="rect">
            <a:avLst/>
          </a:prstGeom>
          <a:solidFill>
            <a:srgbClr val="94C53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dirty="0">
                <a:latin typeface="メイリオ" panose="020B0604030504040204" pitchFamily="50" charset="-128"/>
                <a:ea typeface="メイリオ" panose="020B0604030504040204" pitchFamily="50" charset="-128"/>
              </a:rPr>
              <a:t>利用可能セグメント</a:t>
            </a:r>
            <a:r>
              <a:rPr kumimoji="1" lang="ja-JP" altLang="en-US" dirty="0">
                <a:latin typeface="メイリオ" panose="020B0604030504040204" pitchFamily="50" charset="-128"/>
                <a:ea typeface="メイリオ" panose="020B0604030504040204" pitchFamily="50" charset="-128"/>
              </a:rPr>
              <a:t>数</a:t>
            </a:r>
            <a:endParaRPr kumimoji="1" lang="en-US" altLang="ja-JP" dirty="0">
              <a:latin typeface="メイリオ" panose="020B0604030504040204" pitchFamily="50" charset="-128"/>
              <a:ea typeface="メイリオ" panose="020B0604030504040204" pitchFamily="50" charset="-128"/>
            </a:endParaRPr>
          </a:p>
          <a:p>
            <a:pPr algn="ctr"/>
            <a:r>
              <a:rPr lang="en-US" altLang="ja-JP" b="1" dirty="0">
                <a:latin typeface="メイリオ" panose="020B0604030504040204" pitchFamily="50" charset="-128"/>
                <a:ea typeface="メイリオ" panose="020B0604030504040204" pitchFamily="50" charset="-128"/>
              </a:rPr>
              <a:t>700</a:t>
            </a:r>
            <a:r>
              <a:rPr lang="ja-JP" altLang="en-US" b="1" dirty="0">
                <a:latin typeface="メイリオ" panose="020B0604030504040204" pitchFamily="50" charset="-128"/>
                <a:ea typeface="メイリオ" panose="020B0604030504040204" pitchFamily="50" charset="-128"/>
              </a:rPr>
              <a:t>以上</a:t>
            </a:r>
            <a:endParaRPr lang="en-US" altLang="ja-JP" b="1" dirty="0">
              <a:latin typeface="メイリオ" panose="020B0604030504040204" pitchFamily="50" charset="-128"/>
              <a:ea typeface="メイリオ" panose="020B0604030504040204" pitchFamily="50" charset="-128"/>
            </a:endParaRPr>
          </a:p>
          <a:p>
            <a:pPr algn="ctr"/>
            <a:r>
              <a:rPr kumimoji="1" lang="ja-JP" altLang="en-US" sz="1200" dirty="0">
                <a:latin typeface="メイリオ" panose="020B0604030504040204" pitchFamily="50" charset="-128"/>
                <a:ea typeface="メイリオ" panose="020B0604030504040204" pitchFamily="50" charset="-128"/>
              </a:rPr>
              <a:t>（</a:t>
            </a:r>
            <a:r>
              <a:rPr kumimoji="1" lang="en-US" altLang="ja-JP" sz="1200" dirty="0">
                <a:latin typeface="メイリオ" panose="020B0604030504040204" pitchFamily="50" charset="-128"/>
                <a:ea typeface="メイリオ" panose="020B0604030504040204" pitchFamily="50" charset="-128"/>
              </a:rPr>
              <a:t>2022</a:t>
            </a:r>
            <a:r>
              <a:rPr kumimoji="1" lang="ja-JP" altLang="en-US" sz="1200" dirty="0">
                <a:latin typeface="メイリオ" panose="020B0604030504040204" pitchFamily="50" charset="-128"/>
                <a:ea typeface="メイリオ" panose="020B0604030504040204" pitchFamily="50" charset="-128"/>
              </a:rPr>
              <a:t>年</a:t>
            </a:r>
            <a:r>
              <a:rPr lang="en-US" altLang="ja-JP" sz="1200" dirty="0">
                <a:latin typeface="メイリオ" panose="020B0604030504040204" pitchFamily="50" charset="-128"/>
                <a:ea typeface="メイリオ" panose="020B0604030504040204" pitchFamily="50" charset="-128"/>
              </a:rPr>
              <a:t>3</a:t>
            </a:r>
            <a:r>
              <a:rPr kumimoji="1" lang="ja-JP" altLang="en-US" sz="1200" dirty="0">
                <a:latin typeface="メイリオ" panose="020B0604030504040204" pitchFamily="50" charset="-128"/>
                <a:ea typeface="メイリオ" panose="020B0604030504040204" pitchFamily="50" charset="-128"/>
              </a:rPr>
              <a:t>月現在）</a:t>
            </a:r>
          </a:p>
        </p:txBody>
      </p:sp>
    </p:spTree>
    <p:extLst>
      <p:ext uri="{BB962C8B-B14F-4D97-AF65-F5344CB8AC3E}">
        <p14:creationId xmlns:p14="http://schemas.microsoft.com/office/powerpoint/2010/main" val="21581732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ベーシックセグメント例　</a:t>
            </a:r>
            <a:r>
              <a:rPr kumimoji="1" lang="en-US" altLang="ja-JP" sz="1400" dirty="0"/>
              <a:t>※</a:t>
            </a:r>
            <a:r>
              <a:rPr kumimoji="1" lang="ja-JP" altLang="en-US" sz="1400" dirty="0"/>
              <a:t>最新のセグメントはお問合せください</a:t>
            </a:r>
            <a:endParaRPr kumimoji="1" lang="ja-JP" altLang="en-US" dirty="0"/>
          </a:p>
        </p:txBody>
      </p:sp>
      <p:grpSp>
        <p:nvGrpSpPr>
          <p:cNvPr id="3" name="グループ化 2"/>
          <p:cNvGrpSpPr/>
          <p:nvPr/>
        </p:nvGrpSpPr>
        <p:grpSpPr>
          <a:xfrm>
            <a:off x="229592" y="1039905"/>
            <a:ext cx="11677958" cy="5555514"/>
            <a:chOff x="167159" y="983289"/>
            <a:chExt cx="12829544" cy="6103354"/>
          </a:xfrm>
        </p:grpSpPr>
        <p:pic>
          <p:nvPicPr>
            <p:cNvPr id="4" name="図 3"/>
            <p:cNvPicPr>
              <a:picLocks noChangeAspect="1"/>
            </p:cNvPicPr>
            <p:nvPr/>
          </p:nvPicPr>
          <p:blipFill>
            <a:blip r:embed="rId2"/>
            <a:stretch>
              <a:fillRect/>
            </a:stretch>
          </p:blipFill>
          <p:spPr>
            <a:xfrm>
              <a:off x="167159" y="983289"/>
              <a:ext cx="6840760" cy="2771815"/>
            </a:xfrm>
            <a:prstGeom prst="rect">
              <a:avLst/>
            </a:prstGeom>
          </p:spPr>
        </p:pic>
        <p:pic>
          <p:nvPicPr>
            <p:cNvPr id="5" name="図 4"/>
            <p:cNvPicPr>
              <a:picLocks noChangeAspect="1"/>
            </p:cNvPicPr>
            <p:nvPr/>
          </p:nvPicPr>
          <p:blipFill>
            <a:blip r:embed="rId3"/>
            <a:stretch>
              <a:fillRect/>
            </a:stretch>
          </p:blipFill>
          <p:spPr>
            <a:xfrm>
              <a:off x="255518" y="3726069"/>
              <a:ext cx="6463497" cy="3087409"/>
            </a:xfrm>
            <a:prstGeom prst="rect">
              <a:avLst/>
            </a:prstGeom>
          </p:spPr>
        </p:pic>
        <p:pic>
          <p:nvPicPr>
            <p:cNvPr id="6" name="図 5"/>
            <p:cNvPicPr>
              <a:picLocks noChangeAspect="1"/>
            </p:cNvPicPr>
            <p:nvPr/>
          </p:nvPicPr>
          <p:blipFill>
            <a:blip r:embed="rId4"/>
            <a:stretch>
              <a:fillRect/>
            </a:stretch>
          </p:blipFill>
          <p:spPr>
            <a:xfrm>
              <a:off x="6716913" y="991981"/>
              <a:ext cx="6279790" cy="3004996"/>
            </a:xfrm>
            <a:prstGeom prst="rect">
              <a:avLst/>
            </a:prstGeom>
          </p:spPr>
        </p:pic>
        <p:pic>
          <p:nvPicPr>
            <p:cNvPr id="7" name="図 6"/>
            <p:cNvPicPr>
              <a:picLocks noChangeAspect="1"/>
            </p:cNvPicPr>
            <p:nvPr/>
          </p:nvPicPr>
          <p:blipFill>
            <a:blip r:embed="rId5"/>
            <a:stretch>
              <a:fillRect/>
            </a:stretch>
          </p:blipFill>
          <p:spPr>
            <a:xfrm>
              <a:off x="6798757" y="3996977"/>
              <a:ext cx="6197945" cy="3089666"/>
            </a:xfrm>
            <a:prstGeom prst="rect">
              <a:avLst/>
            </a:prstGeom>
          </p:spPr>
        </p:pic>
      </p:grpSp>
    </p:spTree>
    <p:extLst>
      <p:ext uri="{BB962C8B-B14F-4D97-AF65-F5344CB8AC3E}">
        <p14:creationId xmlns:p14="http://schemas.microsoft.com/office/powerpoint/2010/main" val="1222269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en-US" altLang="ja-JP" dirty="0" err="1"/>
              <a:t>Logicad</a:t>
            </a:r>
            <a:r>
              <a:rPr kumimoji="1" lang="en-US" altLang="ja-JP" dirty="0"/>
              <a:t> DOOH</a:t>
            </a:r>
            <a:endParaRPr kumimoji="1" lang="ja-JP" altLang="en-US" dirty="0"/>
          </a:p>
        </p:txBody>
      </p:sp>
    </p:spTree>
    <p:extLst>
      <p:ext uri="{BB962C8B-B14F-4D97-AF65-F5344CB8AC3E}">
        <p14:creationId xmlns:p14="http://schemas.microsoft.com/office/powerpoint/2010/main" val="4000470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会社概要</a:t>
            </a:r>
          </a:p>
        </p:txBody>
      </p:sp>
      <p:grpSp>
        <p:nvGrpSpPr>
          <p:cNvPr id="23" name="グループ化 22"/>
          <p:cNvGrpSpPr/>
          <p:nvPr/>
        </p:nvGrpSpPr>
        <p:grpSpPr>
          <a:xfrm>
            <a:off x="1608332" y="1130767"/>
            <a:ext cx="8952164" cy="5538593"/>
            <a:chOff x="1494334" y="1158332"/>
            <a:chExt cx="8952164" cy="5538593"/>
          </a:xfrm>
        </p:grpSpPr>
        <p:sp>
          <p:nvSpPr>
            <p:cNvPr id="24" name="角丸四角形 23"/>
            <p:cNvSpPr/>
            <p:nvPr/>
          </p:nvSpPr>
          <p:spPr>
            <a:xfrm>
              <a:off x="8859041" y="1176164"/>
              <a:ext cx="1587457" cy="1840410"/>
            </a:xfrm>
            <a:prstGeom prst="roundRect">
              <a:avLst/>
            </a:prstGeom>
            <a:solidFill>
              <a:srgbClr val="E7E6E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endParaRPr>
            </a:p>
          </p:txBody>
        </p:sp>
        <p:sp>
          <p:nvSpPr>
            <p:cNvPr id="25" name="コンテンツ プレースホルダー 2"/>
            <p:cNvSpPr txBox="1">
              <a:spLocks/>
            </p:cNvSpPr>
            <p:nvPr/>
          </p:nvSpPr>
          <p:spPr>
            <a:xfrm>
              <a:off x="1559496" y="3606438"/>
              <a:ext cx="6741397" cy="246387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400" b="1" i="0" u="none" strike="noStrike" kern="1200" cap="none" spc="0" normalizeH="0" baseline="0" noProof="0" dirty="0">
                  <a:ln>
                    <a:noFill/>
                  </a:ln>
                  <a:solidFill>
                    <a:prstClr val="black"/>
                  </a:solidFill>
                  <a:effectLst/>
                  <a:uLnTx/>
                  <a:uFillTx/>
                  <a:latin typeface="メイリオ"/>
                  <a:ea typeface="メイリオ"/>
                  <a:cs typeface="+mn-cs"/>
                </a:rPr>
                <a:t>■</a:t>
              </a:r>
              <a:r>
                <a:rPr kumimoji="1" lang="en-US" altLang="ja-JP" sz="1400" b="1" i="0" u="none" strike="noStrike" kern="1200" cap="none" spc="0" normalizeH="0" baseline="0" noProof="0" dirty="0">
                  <a:ln>
                    <a:noFill/>
                  </a:ln>
                  <a:solidFill>
                    <a:prstClr val="black"/>
                  </a:solidFill>
                  <a:effectLst/>
                  <a:uLnTx/>
                  <a:uFillTx/>
                  <a:latin typeface="メイリオ"/>
                  <a:ea typeface="メイリオ"/>
                  <a:cs typeface="+mn-cs"/>
                </a:rPr>
                <a:t>SMN</a:t>
              </a:r>
              <a:r>
                <a:rPr kumimoji="1" lang="ja-JP" altLang="en-US" sz="1400" b="1" i="0" u="none" strike="noStrike" kern="1200" cap="none" spc="0" normalizeH="0" baseline="0" noProof="0" dirty="0">
                  <a:ln>
                    <a:noFill/>
                  </a:ln>
                  <a:solidFill>
                    <a:prstClr val="black"/>
                  </a:solidFill>
                  <a:effectLst/>
                  <a:uLnTx/>
                  <a:uFillTx/>
                  <a:latin typeface="メイリオ"/>
                  <a:ea typeface="メイリオ"/>
                  <a:cs typeface="+mn-cs"/>
                </a:rPr>
                <a:t>とは</a:t>
              </a:r>
              <a:endParaRPr kumimoji="1" lang="en-US" altLang="ja-JP" sz="1400" b="1"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1" lang="ja-JP" altLang="en-US" sz="1100" b="0" i="0" u="none" strike="noStrike" kern="1200" cap="none" spc="0" normalizeH="0" baseline="0" noProof="0" dirty="0">
                  <a:ln>
                    <a:noFill/>
                  </a:ln>
                  <a:solidFill>
                    <a:prstClr val="black"/>
                  </a:solidFill>
                  <a:effectLst/>
                  <a:uLnTx/>
                  <a:uFillTx/>
                  <a:latin typeface="メイリオ"/>
                  <a:ea typeface="メイリオ"/>
                  <a:cs typeface="+mn-cs"/>
                </a:rPr>
                <a:t>ソニーグループのアドテクノロジーを核としたデジタルマーケティング企業です。　　　　</a:t>
              </a:r>
              <a:r>
                <a:rPr kumimoji="1" lang="en-US" altLang="ja-JP" sz="1100" b="0" i="0" u="none" strike="noStrike" kern="1200" cap="none" spc="0" normalizeH="0" baseline="0" noProof="0" dirty="0">
                  <a:ln>
                    <a:noFill/>
                  </a:ln>
                  <a:solidFill>
                    <a:prstClr val="black"/>
                  </a:solidFill>
                  <a:effectLst/>
                  <a:uLnTx/>
                  <a:uFillTx/>
                  <a:latin typeface="メイリオ"/>
                  <a:ea typeface="メイリオ"/>
                  <a:cs typeface="+mn-cs"/>
                </a:rPr>
                <a:t> </a:t>
              </a:r>
              <a:br>
                <a:rPr kumimoji="1" lang="en-US" altLang="ja-JP" sz="1100" b="0" i="0" u="none" strike="noStrike" kern="1200" cap="none" spc="0" normalizeH="0" baseline="0" noProof="0" dirty="0">
                  <a:ln>
                    <a:noFill/>
                  </a:ln>
                  <a:solidFill>
                    <a:prstClr val="black"/>
                  </a:solidFill>
                  <a:effectLst/>
                  <a:uLnTx/>
                  <a:uFillTx/>
                  <a:latin typeface="メイリオ"/>
                  <a:ea typeface="メイリオ"/>
                  <a:cs typeface="+mn-cs"/>
                </a:rPr>
              </a:br>
              <a:r>
                <a:rPr kumimoji="1" lang="en-US" altLang="ja-JP" sz="1100" b="0" i="0" u="none" strike="noStrike" kern="1200" cap="none" spc="0" normalizeH="0" baseline="0" noProof="0" dirty="0">
                  <a:ln>
                    <a:noFill/>
                  </a:ln>
                  <a:solidFill>
                    <a:prstClr val="black"/>
                  </a:solidFill>
                  <a:effectLst/>
                  <a:uLnTx/>
                  <a:uFillTx/>
                  <a:latin typeface="メイリオ"/>
                  <a:ea typeface="メイリオ"/>
                  <a:cs typeface="+mn-cs"/>
                </a:rPr>
                <a:t>SONY</a:t>
              </a:r>
              <a:r>
                <a:rPr kumimoji="1" lang="ja-JP" altLang="en-US" sz="1100" b="0" i="0" u="none" strike="noStrike" kern="1200" cap="none" spc="0" normalizeH="0" baseline="0" noProof="0" dirty="0">
                  <a:ln>
                    <a:noFill/>
                  </a:ln>
                  <a:solidFill>
                    <a:prstClr val="black"/>
                  </a:solidFill>
                  <a:effectLst/>
                  <a:uLnTx/>
                  <a:uFillTx/>
                  <a:latin typeface="メイリオ"/>
                  <a:ea typeface="メイリオ"/>
                  <a:cs typeface="+mn-cs"/>
                </a:rPr>
                <a:t>の旧システム技術研究所で培われた</a:t>
              </a:r>
              <a:r>
                <a:rPr kumimoji="1" lang="en-US" altLang="ja-JP" sz="1100" b="0" i="0" u="none" strike="noStrike" kern="1200" cap="none" spc="0" normalizeH="0" baseline="0" noProof="0" dirty="0">
                  <a:ln>
                    <a:noFill/>
                  </a:ln>
                  <a:solidFill>
                    <a:prstClr val="black"/>
                  </a:solidFill>
                  <a:effectLst/>
                  <a:uLnTx/>
                  <a:uFillTx/>
                  <a:latin typeface="メイリオ"/>
                  <a:ea typeface="メイリオ"/>
                  <a:cs typeface="+mn-cs"/>
                </a:rPr>
                <a:t>AI</a:t>
              </a:r>
              <a:r>
                <a:rPr kumimoji="1" lang="ja-JP" altLang="en-US" sz="1100" b="0" i="0" u="none" strike="noStrike" kern="1200" cap="none" spc="0" normalizeH="0" baseline="0" noProof="0" dirty="0">
                  <a:ln>
                    <a:noFill/>
                  </a:ln>
                  <a:solidFill>
                    <a:prstClr val="black"/>
                  </a:solidFill>
                  <a:effectLst/>
                  <a:uLnTx/>
                  <a:uFillTx/>
                  <a:latin typeface="メイリオ"/>
                  <a:ea typeface="メイリオ"/>
                  <a:cs typeface="+mn-cs"/>
                </a:rPr>
                <a:t>技術の高さを武器に、</a:t>
              </a:r>
              <a:br>
                <a:rPr kumimoji="1" lang="en-US" altLang="ja-JP" sz="1100" b="0" i="0" u="none" strike="noStrike" kern="1200" cap="none" spc="0" normalizeH="0" baseline="0" noProof="0" dirty="0">
                  <a:ln>
                    <a:noFill/>
                  </a:ln>
                  <a:solidFill>
                    <a:prstClr val="black"/>
                  </a:solidFill>
                  <a:effectLst/>
                  <a:uLnTx/>
                  <a:uFillTx/>
                  <a:latin typeface="メイリオ"/>
                  <a:ea typeface="メイリオ"/>
                  <a:cs typeface="+mn-cs"/>
                </a:rPr>
              </a:br>
              <a:r>
                <a:rPr kumimoji="1" lang="ja-JP" altLang="en-US" sz="1100" b="0" i="0" u="none" strike="noStrike" kern="1200" cap="none" spc="0" normalizeH="0" baseline="0" noProof="0" dirty="0">
                  <a:ln>
                    <a:noFill/>
                  </a:ln>
                  <a:solidFill>
                    <a:prstClr val="black"/>
                  </a:solidFill>
                  <a:effectLst/>
                  <a:uLnTx/>
                  <a:uFillTx/>
                  <a:latin typeface="メイリオ"/>
                  <a:ea typeface="メイリオ"/>
                  <a:cs typeface="+mn-cs"/>
                </a:rPr>
                <a:t>アフィリエイト広告、</a:t>
              </a:r>
              <a:r>
                <a:rPr kumimoji="1" lang="en-US" altLang="ja-JP" sz="1100" b="0" i="0" u="none" strike="noStrike" kern="1200" cap="none" spc="0" normalizeH="0" baseline="0" noProof="0" dirty="0">
                  <a:ln>
                    <a:noFill/>
                  </a:ln>
                  <a:solidFill>
                    <a:prstClr val="black"/>
                  </a:solidFill>
                  <a:effectLst/>
                  <a:uLnTx/>
                  <a:uFillTx/>
                  <a:latin typeface="メイリオ"/>
                  <a:ea typeface="メイリオ"/>
                  <a:cs typeface="+mn-cs"/>
                </a:rPr>
                <a:t>Web DSP</a:t>
              </a:r>
              <a:r>
                <a:rPr kumimoji="1" lang="ja-JP" altLang="en-US" sz="1100" b="0" i="0" u="none" strike="noStrike" kern="1200" cap="none" spc="0" normalizeH="0" baseline="0" noProof="0" dirty="0">
                  <a:ln>
                    <a:noFill/>
                  </a:ln>
                  <a:solidFill>
                    <a:prstClr val="black"/>
                  </a:solidFill>
                  <a:effectLst/>
                  <a:uLnTx/>
                  <a:uFillTx/>
                  <a:latin typeface="メイリオ"/>
                  <a:ea typeface="メイリオ"/>
                  <a:cs typeface="+mn-cs"/>
                </a:rPr>
                <a:t>広告</a:t>
              </a:r>
              <a:r>
                <a:rPr kumimoji="1" lang="en-US" altLang="ja-JP" sz="1100" b="0" i="0" u="none" strike="noStrike" kern="1200" cap="none" spc="0" normalizeH="0" baseline="0" noProof="0" dirty="0">
                  <a:ln>
                    <a:noFill/>
                  </a:ln>
                  <a:solidFill>
                    <a:prstClr val="black"/>
                  </a:solidFill>
                  <a:effectLst/>
                  <a:uLnTx/>
                  <a:uFillTx/>
                  <a:latin typeface="メイリオ"/>
                  <a:ea typeface="メイリオ"/>
                  <a:cs typeface="+mn-cs"/>
                </a:rPr>
                <a:t>(</a:t>
              </a:r>
              <a:r>
                <a:rPr kumimoji="1" lang="en-US" altLang="ja-JP" sz="1100" b="0" i="0" u="none" strike="noStrike" kern="1200" cap="none" spc="0" normalizeH="0" baseline="0" noProof="0" dirty="0" err="1">
                  <a:ln>
                    <a:noFill/>
                  </a:ln>
                  <a:solidFill>
                    <a:prstClr val="black"/>
                  </a:solidFill>
                  <a:effectLst/>
                  <a:uLnTx/>
                  <a:uFillTx/>
                  <a:latin typeface="メイリオ"/>
                  <a:ea typeface="メイリオ"/>
                  <a:cs typeface="+mn-cs"/>
                </a:rPr>
                <a:t>Logicad</a:t>
              </a:r>
              <a:r>
                <a:rPr kumimoji="1" lang="en-US" altLang="ja-JP" sz="1100" b="0" i="0" u="none" strike="noStrike" kern="1200" cap="none" spc="0" normalizeH="0" baseline="0" noProof="0" dirty="0">
                  <a:ln>
                    <a:noFill/>
                  </a:ln>
                  <a:solidFill>
                    <a:prstClr val="black"/>
                  </a:solidFill>
                  <a:effectLst/>
                  <a:uLnTx/>
                  <a:uFillTx/>
                  <a:latin typeface="メイリオ"/>
                  <a:ea typeface="メイリオ"/>
                  <a:cs typeface="+mn-cs"/>
                </a:rPr>
                <a:t>)</a:t>
              </a:r>
              <a:r>
                <a:rPr kumimoji="1" lang="ja-JP" altLang="en-US" sz="1100" b="0" i="0" u="none" strike="noStrike" kern="1200" cap="none" spc="0" normalizeH="0" baseline="0" noProof="0" dirty="0">
                  <a:ln>
                    <a:noFill/>
                  </a:ln>
                  <a:solidFill>
                    <a:prstClr val="black"/>
                  </a:solidFill>
                  <a:effectLst/>
                  <a:uLnTx/>
                  <a:uFillTx/>
                  <a:latin typeface="メイリオ"/>
                  <a:ea typeface="メイリオ"/>
                  <a:cs typeface="+mn-cs"/>
                </a:rPr>
                <a:t>を中心に成長してきました。　　　　　　　　</a:t>
              </a:r>
              <a:br>
                <a:rPr kumimoji="1" lang="en-US" altLang="ja-JP" sz="1100" b="0" i="0" u="none" strike="noStrike" kern="1200" cap="none" spc="0" normalizeH="0" baseline="0" noProof="0" dirty="0">
                  <a:ln>
                    <a:noFill/>
                  </a:ln>
                  <a:solidFill>
                    <a:prstClr val="black"/>
                  </a:solidFill>
                  <a:effectLst/>
                  <a:uLnTx/>
                  <a:uFillTx/>
                  <a:latin typeface="メイリオ"/>
                  <a:ea typeface="メイリオ"/>
                  <a:cs typeface="+mn-cs"/>
                </a:rPr>
              </a:br>
              <a:r>
                <a:rPr kumimoji="1" lang="en-US" altLang="ja-JP" sz="1100" b="0" i="0" u="none" strike="noStrike" kern="1200" cap="none" spc="0" normalizeH="0" baseline="0" noProof="0" dirty="0">
                  <a:ln>
                    <a:noFill/>
                  </a:ln>
                  <a:solidFill>
                    <a:prstClr val="black"/>
                  </a:solidFill>
                  <a:effectLst/>
                  <a:uLnTx/>
                  <a:uFillTx/>
                  <a:latin typeface="メイリオ"/>
                  <a:ea typeface="メイリオ"/>
                  <a:cs typeface="+mn-cs"/>
                </a:rPr>
                <a:t>2019</a:t>
              </a:r>
              <a:r>
                <a:rPr kumimoji="1" lang="ja-JP" altLang="en-US" sz="1100" b="0" i="0" u="none" strike="noStrike" kern="1200" cap="none" spc="0" normalizeH="0" baseline="0" noProof="0" dirty="0">
                  <a:ln>
                    <a:noFill/>
                  </a:ln>
                  <a:solidFill>
                    <a:prstClr val="black"/>
                  </a:solidFill>
                  <a:effectLst/>
                  <a:uLnTx/>
                  <a:uFillTx/>
                  <a:latin typeface="メイリオ"/>
                  <a:ea typeface="メイリオ"/>
                  <a:cs typeface="+mn-cs"/>
                </a:rPr>
                <a:t>年に東証一部へ上場し、アプリ広告や</a:t>
              </a:r>
              <a:r>
                <a:rPr kumimoji="1" lang="en-US" altLang="ja-JP" sz="1100" b="0" i="0" u="none" strike="noStrike" kern="1200" cap="none" spc="0" normalizeH="0" baseline="0" noProof="0" dirty="0">
                  <a:ln>
                    <a:noFill/>
                  </a:ln>
                  <a:solidFill>
                    <a:prstClr val="black"/>
                  </a:solidFill>
                  <a:effectLst/>
                  <a:uLnTx/>
                  <a:uFillTx/>
                  <a:latin typeface="メイリオ"/>
                  <a:ea typeface="メイリオ"/>
                  <a:cs typeface="+mn-cs"/>
                </a:rPr>
                <a:t>DOOH</a:t>
              </a:r>
              <a:r>
                <a:rPr kumimoji="1" lang="ja-JP" altLang="en-US" sz="1100" b="0" i="0" u="none" strike="noStrike" kern="1200" cap="none" spc="0" normalizeH="0" baseline="0" noProof="0" dirty="0" err="1">
                  <a:ln>
                    <a:noFill/>
                  </a:ln>
                  <a:solidFill>
                    <a:prstClr val="black"/>
                  </a:solidFill>
                  <a:effectLst/>
                  <a:uLnTx/>
                  <a:uFillTx/>
                  <a:latin typeface="メイリオ"/>
                  <a:ea typeface="メイリオ"/>
                  <a:cs typeface="+mn-cs"/>
                </a:rPr>
                <a:t>へと</a:t>
              </a:r>
              <a:r>
                <a:rPr kumimoji="1" lang="ja-JP" altLang="en-US" sz="1100" b="0" i="0" u="none" strike="noStrike" kern="1200" cap="none" spc="0" normalizeH="0" baseline="0" noProof="0" dirty="0">
                  <a:ln>
                    <a:noFill/>
                  </a:ln>
                  <a:solidFill>
                    <a:prstClr val="black"/>
                  </a:solidFill>
                  <a:effectLst/>
                  <a:uLnTx/>
                  <a:uFillTx/>
                  <a:latin typeface="メイリオ"/>
                  <a:ea typeface="メイリオ"/>
                  <a:cs typeface="+mn-cs"/>
                </a:rPr>
                <a:t>そのビジネス領域を広げています。</a:t>
              </a:r>
              <a:endParaRPr kumimoji="1" lang="en-US" altLang="ja-JP" sz="1100"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en-US" altLang="ja-JP" sz="1400"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400" b="0" i="0" u="none" strike="noStrike" kern="1200" cap="none" spc="0" normalizeH="0" baseline="0" noProof="0" dirty="0">
                  <a:ln>
                    <a:noFill/>
                  </a:ln>
                  <a:solidFill>
                    <a:prstClr val="black"/>
                  </a:solidFill>
                  <a:effectLst/>
                  <a:uLnTx/>
                  <a:uFillTx/>
                  <a:latin typeface="メイリオ"/>
                  <a:ea typeface="メイリオ"/>
                  <a:cs typeface="+mn-cs"/>
                </a:rPr>
                <a:t>■</a:t>
              </a:r>
              <a:r>
                <a:rPr kumimoji="1" lang="ja-JP" altLang="en-US" sz="1400" b="1" i="0" u="none" strike="noStrike" kern="1200" cap="none" spc="0" normalizeH="0" baseline="0" noProof="0" dirty="0">
                  <a:ln>
                    <a:noFill/>
                  </a:ln>
                  <a:solidFill>
                    <a:prstClr val="black"/>
                  </a:solidFill>
                  <a:effectLst/>
                  <a:uLnTx/>
                  <a:uFillTx/>
                  <a:latin typeface="メイリオ"/>
                  <a:ea typeface="メイリオ"/>
                  <a:cs typeface="+mn-cs"/>
                </a:rPr>
                <a:t>主なプロダクト</a:t>
              </a:r>
              <a:endParaRPr kumimoji="1" lang="en-US" altLang="ja-JP" sz="1400" b="1" i="0" u="none" strike="noStrike" kern="1200" cap="none" spc="0" normalizeH="0" baseline="0" noProof="0" dirty="0">
                <a:ln>
                  <a:noFill/>
                </a:ln>
                <a:solidFill>
                  <a:prstClr val="black"/>
                </a:solidFill>
                <a:effectLst/>
                <a:uLnTx/>
                <a:uFillTx/>
                <a:latin typeface="メイリオ"/>
                <a:ea typeface="メイリオ"/>
                <a:cs typeface="+mn-cs"/>
              </a:endParaRPr>
            </a:p>
          </p:txBody>
        </p:sp>
        <p:pic>
          <p:nvPicPr>
            <p:cNvPr id="26" name="図 2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59496" y="1504216"/>
              <a:ext cx="2142613" cy="1606960"/>
            </a:xfrm>
            <a:prstGeom prst="rect">
              <a:avLst/>
            </a:prstGeom>
          </p:spPr>
        </p:pic>
        <p:pic>
          <p:nvPicPr>
            <p:cNvPr id="27" name="Picture 2" descr="「sony」の画像検索結果"/>
            <p:cNvPicPr>
              <a:picLocks noChangeAspect="1" noChangeArrowheads="1"/>
            </p:cNvPicPr>
            <p:nvPr/>
          </p:nvPicPr>
          <p:blipFill rotWithShape="1">
            <a:blip r:embed="rId3" cstate="email">
              <a:clrChange>
                <a:clrFrom>
                  <a:srgbClr val="FDFDFD"/>
                </a:clrFrom>
                <a:clrTo>
                  <a:srgbClr val="FDFDFD">
                    <a:alpha val="0"/>
                  </a:srgbClr>
                </a:clrTo>
              </a:clrChange>
              <a:extLst>
                <a:ext uri="{28A0092B-C50C-407E-A947-70E740481C1C}">
                  <a14:useLocalDpi xmlns:a14="http://schemas.microsoft.com/office/drawing/2010/main"/>
                </a:ext>
              </a:extLst>
            </a:blip>
            <a:srcRect/>
            <a:stretch/>
          </p:blipFill>
          <p:spPr bwMode="auto">
            <a:xfrm>
              <a:off x="9212112" y="1479993"/>
              <a:ext cx="944716" cy="170938"/>
            </a:xfrm>
            <a:prstGeom prst="rect">
              <a:avLst/>
            </a:prstGeom>
            <a:noFill/>
            <a:extLst>
              <a:ext uri="{909E8E84-426E-40DD-AFC4-6F175D3DCCD1}">
                <a14:hiddenFill xmlns:a14="http://schemas.microsoft.com/office/drawing/2010/main">
                  <a:solidFill>
                    <a:srgbClr val="FFFFFF"/>
                  </a:solidFill>
                </a14:hiddenFill>
              </a:ext>
            </a:extLst>
          </p:spPr>
        </p:pic>
        <p:pic>
          <p:nvPicPr>
            <p:cNvPr id="28" name="図 27"/>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243810" y="2715913"/>
              <a:ext cx="881319" cy="164203"/>
            </a:xfrm>
            <a:prstGeom prst="rect">
              <a:avLst/>
            </a:prstGeom>
          </p:spPr>
        </p:pic>
        <p:cxnSp>
          <p:nvCxnSpPr>
            <p:cNvPr id="29" name="直線矢印コネクタ 28"/>
            <p:cNvCxnSpPr/>
            <p:nvPr/>
          </p:nvCxnSpPr>
          <p:spPr>
            <a:xfrm>
              <a:off x="9652772" y="1764684"/>
              <a:ext cx="0" cy="158374"/>
            </a:xfrm>
            <a:prstGeom prst="straightConnector1">
              <a:avLst/>
            </a:prstGeom>
            <a:noFill/>
            <a:ln w="28575" cap="flat" cmpd="sng" algn="ctr">
              <a:solidFill>
                <a:sysClr val="windowText" lastClr="000000"/>
              </a:solidFill>
              <a:prstDash val="solid"/>
              <a:miter lim="800000"/>
              <a:tailEnd type="triangle"/>
            </a:ln>
            <a:effectLst/>
          </p:spPr>
        </p:cxnSp>
        <p:pic>
          <p:nvPicPr>
            <p:cNvPr id="30" name="Picture 2" descr="「ソニーネットワークコミュニケーションズ株式会社」の画像検索結果"/>
            <p:cNvPicPr>
              <a:picLocks noChangeAspect="1" noChangeArrowheads="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9377344" y="1976337"/>
              <a:ext cx="550853" cy="426162"/>
            </a:xfrm>
            <a:prstGeom prst="rect">
              <a:avLst/>
            </a:prstGeom>
            <a:noFill/>
            <a:extLst>
              <a:ext uri="{909E8E84-426E-40DD-AFC4-6F175D3DCCD1}">
                <a14:hiddenFill xmlns:a14="http://schemas.microsoft.com/office/drawing/2010/main">
                  <a:solidFill>
                    <a:srgbClr val="FFFFFF"/>
                  </a:solidFill>
                </a14:hiddenFill>
              </a:ext>
            </a:extLst>
          </p:spPr>
        </p:pic>
        <p:cxnSp>
          <p:nvCxnSpPr>
            <p:cNvPr id="31" name="直線矢印コネクタ 30"/>
            <p:cNvCxnSpPr/>
            <p:nvPr/>
          </p:nvCxnSpPr>
          <p:spPr>
            <a:xfrm>
              <a:off x="9684470" y="2423215"/>
              <a:ext cx="1" cy="165745"/>
            </a:xfrm>
            <a:prstGeom prst="straightConnector1">
              <a:avLst/>
            </a:prstGeom>
            <a:noFill/>
            <a:ln w="28575" cap="flat" cmpd="sng" algn="ctr">
              <a:solidFill>
                <a:sysClr val="windowText" lastClr="000000"/>
              </a:solidFill>
              <a:prstDash val="solid"/>
              <a:miter lim="800000"/>
              <a:tailEnd type="triangle"/>
            </a:ln>
            <a:effectLst/>
          </p:spPr>
        </p:cxnSp>
        <p:sp>
          <p:nvSpPr>
            <p:cNvPr id="32" name="テキスト ボックス 31"/>
            <p:cNvSpPr txBox="1"/>
            <p:nvPr/>
          </p:nvSpPr>
          <p:spPr>
            <a:xfrm>
              <a:off x="9084699" y="1158332"/>
              <a:ext cx="1200166" cy="2616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sng" strike="noStrike" kern="0" cap="none" spc="0" normalizeH="0" baseline="0" noProof="0" dirty="0">
                  <a:ln>
                    <a:noFill/>
                  </a:ln>
                  <a:solidFill>
                    <a:prstClr val="black"/>
                  </a:solidFill>
                  <a:effectLst/>
                  <a:uLnTx/>
                  <a:uFillTx/>
                  <a:latin typeface="メイリオ"/>
                  <a:ea typeface="メイリオ"/>
                </a:rPr>
                <a:t>グループ体制</a:t>
              </a:r>
            </a:p>
          </p:txBody>
        </p:sp>
        <p:sp>
          <p:nvSpPr>
            <p:cNvPr id="33" name="コンテンツ プレースホルダー 6"/>
            <p:cNvSpPr txBox="1">
              <a:spLocks/>
            </p:cNvSpPr>
            <p:nvPr/>
          </p:nvSpPr>
          <p:spPr>
            <a:xfrm>
              <a:off x="3791744" y="1387580"/>
              <a:ext cx="6178425" cy="2520280"/>
            </a:xfrm>
            <a:prstGeom prst="rect">
              <a:avLst/>
            </a:prstGeom>
          </p:spPr>
          <p:txBody>
            <a:bodyPr anchor="t"/>
            <a:lstStyle>
              <a:lvl1pPr marL="342817" indent="-342817" algn="l" defTabSz="914157" rtl="0" eaLnBrk="1" latinLnBrk="0" hangingPunct="1">
                <a:spcBef>
                  <a:spcPct val="20000"/>
                </a:spcBef>
                <a:buFont typeface="メイリオ" panose="020B0604030504040204" pitchFamily="50" charset="-128"/>
                <a:buChar char="■"/>
                <a:defRPr kumimoji="1" sz="2000" kern="1200">
                  <a:solidFill>
                    <a:schemeClr val="tx1"/>
                  </a:solidFill>
                  <a:latin typeface="メイリオ" panose="020B0604030504040204" pitchFamily="50" charset="-128"/>
                  <a:ea typeface="メイリオ" panose="020B0604030504040204" pitchFamily="50" charset="-128"/>
                  <a:cs typeface="+mn-cs"/>
                </a:defRPr>
              </a:lvl1pPr>
              <a:lvl2pPr marL="742753" indent="-285674" algn="l" defTabSz="914157" rtl="0" eaLnBrk="1" latinLnBrk="0" hangingPunct="1">
                <a:spcBef>
                  <a:spcPct val="200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2pPr>
              <a:lvl3pPr marL="1142698" indent="-228540" algn="l" defTabSz="914157" rtl="0" eaLnBrk="1" latinLnBrk="0" hangingPunct="1">
                <a:spcBef>
                  <a:spcPct val="20000"/>
                </a:spcBef>
                <a:buFont typeface="Arial" panose="020B0604020202020204" pitchFamily="34" charset="0"/>
                <a:buChar char="•"/>
                <a:defRPr kumimoji="1" sz="1600" kern="1200">
                  <a:solidFill>
                    <a:schemeClr val="tx1"/>
                  </a:solidFill>
                  <a:latin typeface="メイリオ" panose="020B0604030504040204" pitchFamily="50" charset="-128"/>
                  <a:ea typeface="メイリオ" panose="020B0604030504040204" pitchFamily="50" charset="-128"/>
                  <a:cs typeface="+mn-cs"/>
                </a:defRPr>
              </a:lvl3pPr>
              <a:lvl4pPr marL="1599776" indent="-228540" algn="l" defTabSz="914157" rtl="0" eaLnBrk="1" latinLnBrk="0" hangingPunct="1">
                <a:spcBef>
                  <a:spcPct val="20000"/>
                </a:spcBef>
                <a:buFont typeface="Arial" panose="020B0604020202020204" pitchFamily="34" charset="0"/>
                <a:buChar char="–"/>
                <a:defRPr kumimoji="1" sz="1400" kern="1200">
                  <a:solidFill>
                    <a:schemeClr val="tx1"/>
                  </a:solidFill>
                  <a:latin typeface="メイリオ" panose="020B0604030504040204" pitchFamily="50" charset="-128"/>
                  <a:ea typeface="メイリオ" panose="020B0604030504040204" pitchFamily="50" charset="-128"/>
                  <a:cs typeface="+mn-cs"/>
                </a:defRPr>
              </a:lvl4pPr>
              <a:lvl5pPr marL="2056855" indent="-228540" algn="l" defTabSz="914157" rtl="0" eaLnBrk="1" latinLnBrk="0" hangingPunct="1">
                <a:spcBef>
                  <a:spcPct val="20000"/>
                </a:spcBef>
                <a:buFont typeface="Arial" panose="020B0604020202020204" pitchFamily="34" charset="0"/>
                <a:buChar char="»"/>
                <a:defRPr kumimoji="1" sz="1400" kern="1200">
                  <a:solidFill>
                    <a:schemeClr val="tx1"/>
                  </a:solidFill>
                  <a:latin typeface="メイリオ" panose="020B0604030504040204" pitchFamily="50" charset="-128"/>
                  <a:ea typeface="メイリオ" panose="020B0604030504040204" pitchFamily="50" charset="-128"/>
                  <a:cs typeface="+mn-cs"/>
                </a:defRPr>
              </a:lvl5pPr>
              <a:lvl6pPr marL="2513933" indent="-228540" algn="l" defTabSz="914157"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012" indent="-228540" algn="l" defTabSz="914157"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093" indent="-228540" algn="l" defTabSz="914157"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5171" indent="-228540" algn="l" defTabSz="914157"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457200" marR="0" lvl="0" indent="-457200" algn="l" defTabSz="914157" rtl="0" eaLnBrk="1" fontAlgn="auto" latinLnBrk="0" hangingPunct="1">
                <a:lnSpc>
                  <a:spcPct val="150000"/>
                </a:lnSpc>
                <a:spcBef>
                  <a:spcPct val="20000"/>
                </a:spcBef>
                <a:spcAft>
                  <a:spcPts val="0"/>
                </a:spcAft>
                <a:buClrTx/>
                <a:buSzTx/>
                <a:buFont typeface="Wingdings" panose="05000000000000000000" pitchFamily="2" charset="2"/>
                <a:buChar char="n"/>
                <a:tabLst/>
                <a:defRPr/>
              </a:pPr>
              <a:r>
                <a:rPr kumimoji="1" lang="ja-JP" altLang="en-US" sz="1400" b="1" i="0" u="none" strike="noStrike" kern="120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mn-cs"/>
                </a:rPr>
                <a:t>会社名　　　　　　</a:t>
              </a:r>
              <a:r>
                <a:rPr kumimoji="1" lang="en-US" altLang="ja-JP" sz="1400" b="1" i="0" u="none" strike="noStrike" kern="120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mn-cs"/>
                </a:rPr>
                <a:t>SMN</a:t>
              </a:r>
              <a:r>
                <a:rPr kumimoji="1" lang="ja-JP" altLang="en-US" sz="1400" b="1" i="0" u="none" strike="noStrike" kern="120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mn-cs"/>
                </a:rPr>
                <a:t>株式会社</a:t>
              </a:r>
            </a:p>
            <a:p>
              <a:pPr marL="457200" marR="0" lvl="0" indent="-457200" algn="l" defTabSz="914157" rtl="0" eaLnBrk="1" fontAlgn="auto" latinLnBrk="0" hangingPunct="1">
                <a:lnSpc>
                  <a:spcPct val="150000"/>
                </a:lnSpc>
                <a:spcBef>
                  <a:spcPct val="20000"/>
                </a:spcBef>
                <a:spcAft>
                  <a:spcPts val="0"/>
                </a:spcAft>
                <a:buClrTx/>
                <a:buSzTx/>
                <a:buFont typeface="Wingdings" panose="05000000000000000000" pitchFamily="2" charset="2"/>
                <a:buChar char="n"/>
                <a:tabLst/>
                <a:defRPr/>
              </a:pPr>
              <a:r>
                <a:rPr kumimoji="1" lang="ja-JP" altLang="en-US" sz="1400" b="1" i="0" u="none" strike="noStrike" kern="120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mn-cs"/>
                </a:rPr>
                <a:t>設立　　　　　　　</a:t>
              </a:r>
              <a:r>
                <a:rPr kumimoji="1" lang="en-US" altLang="ja-JP" sz="1400" b="1" i="0" u="none" strike="noStrike" kern="120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mn-cs"/>
                </a:rPr>
                <a:t>2000</a:t>
              </a:r>
              <a:r>
                <a:rPr kumimoji="1" lang="ja-JP" altLang="en-US" sz="1400" b="1" i="0" u="none" strike="noStrike" kern="120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mn-cs"/>
                </a:rPr>
                <a:t>年</a:t>
              </a:r>
              <a:r>
                <a:rPr kumimoji="1" lang="en-US" altLang="ja-JP" sz="1400" b="1" i="0" u="none" strike="noStrike" kern="120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mn-cs"/>
                </a:rPr>
                <a:t>3</a:t>
              </a:r>
              <a:r>
                <a:rPr kumimoji="1" lang="ja-JP" altLang="en-US" sz="1400" b="1" i="0" u="none" strike="noStrike" kern="120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mn-cs"/>
                </a:rPr>
                <a:t>月</a:t>
              </a:r>
              <a:r>
                <a:rPr kumimoji="1" lang="en-US" altLang="ja-JP" sz="1400" b="1" i="0" u="none" strike="noStrike" kern="120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mn-cs"/>
                </a:rPr>
                <a:t>21</a:t>
              </a:r>
              <a:r>
                <a:rPr kumimoji="1" lang="ja-JP" altLang="en-US" sz="1400" b="1" i="0" u="none" strike="noStrike" kern="120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mn-cs"/>
                </a:rPr>
                <a:t>日</a:t>
              </a:r>
            </a:p>
            <a:p>
              <a:pPr marL="457200" marR="0" lvl="0" indent="-457200" algn="l" defTabSz="914157" rtl="0" eaLnBrk="1" fontAlgn="auto" latinLnBrk="0" hangingPunct="1">
                <a:lnSpc>
                  <a:spcPct val="150000"/>
                </a:lnSpc>
                <a:spcBef>
                  <a:spcPct val="20000"/>
                </a:spcBef>
                <a:spcAft>
                  <a:spcPts val="0"/>
                </a:spcAft>
                <a:buClrTx/>
                <a:buSzTx/>
                <a:buFont typeface="Wingdings" panose="05000000000000000000" pitchFamily="2" charset="2"/>
                <a:buChar char="n"/>
                <a:tabLst/>
                <a:defRPr/>
              </a:pPr>
              <a:r>
                <a:rPr kumimoji="1" lang="ja-JP" altLang="en-US" sz="1400" b="1" i="0" u="none" strike="noStrike" kern="120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mn-cs"/>
                </a:rPr>
                <a:t>事業内容　　　　　マーケティングテクノロジー事業</a:t>
              </a:r>
            </a:p>
            <a:p>
              <a:pPr marL="457200" marR="0" lvl="0" indent="-457200" algn="l" defTabSz="914157" rtl="0" eaLnBrk="1" fontAlgn="auto" latinLnBrk="0" hangingPunct="1">
                <a:lnSpc>
                  <a:spcPct val="150000"/>
                </a:lnSpc>
                <a:spcBef>
                  <a:spcPct val="20000"/>
                </a:spcBef>
                <a:spcAft>
                  <a:spcPts val="0"/>
                </a:spcAft>
                <a:buClrTx/>
                <a:buSzTx/>
                <a:buFont typeface="Wingdings" panose="05000000000000000000" pitchFamily="2" charset="2"/>
                <a:buChar char="n"/>
                <a:tabLst/>
                <a:defRPr/>
              </a:pPr>
              <a:r>
                <a:rPr kumimoji="1" lang="ja-JP" altLang="en-US" sz="1400" b="1" i="0" u="none" strike="noStrike" kern="120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mn-cs"/>
                </a:rPr>
                <a:t>上場証券取引所　　東京証券取引所市場第</a:t>
              </a:r>
              <a:r>
                <a:rPr kumimoji="1" lang="en-US" altLang="ja-JP" sz="1400" b="1" i="0" u="none" strike="noStrike" kern="120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mn-cs"/>
                </a:rPr>
                <a:t>1</a:t>
              </a:r>
              <a:r>
                <a:rPr kumimoji="1" lang="ja-JP" altLang="en-US" sz="1400" b="1" i="0" u="none" strike="noStrike" kern="120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mn-cs"/>
                </a:rPr>
                <a:t>部</a:t>
              </a:r>
            </a:p>
            <a:p>
              <a:pPr marL="457200" marR="0" lvl="0" indent="-457200" algn="l" defTabSz="914157" rtl="0" eaLnBrk="1" fontAlgn="auto" latinLnBrk="0" hangingPunct="1">
                <a:lnSpc>
                  <a:spcPct val="150000"/>
                </a:lnSpc>
                <a:spcBef>
                  <a:spcPct val="20000"/>
                </a:spcBef>
                <a:spcAft>
                  <a:spcPts val="0"/>
                </a:spcAft>
                <a:buClrTx/>
                <a:buSzTx/>
                <a:buFont typeface="Wingdings" panose="05000000000000000000" pitchFamily="2" charset="2"/>
                <a:buChar char="n"/>
                <a:tabLst/>
                <a:defRPr/>
              </a:pPr>
              <a:r>
                <a:rPr kumimoji="1" lang="ja-JP" altLang="en-US" sz="1400" b="1" i="0" u="none" strike="noStrike" kern="120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mn-cs"/>
                </a:rPr>
                <a:t>本社　　　　　　　大崎</a:t>
              </a:r>
            </a:p>
          </p:txBody>
        </p:sp>
        <p:sp>
          <p:nvSpPr>
            <p:cNvPr id="34" name="テキスト ボックス 33"/>
            <p:cNvSpPr txBox="1"/>
            <p:nvPr/>
          </p:nvSpPr>
          <p:spPr>
            <a:xfrm>
              <a:off x="3050961" y="6043923"/>
              <a:ext cx="1224136" cy="400110"/>
            </a:xfrm>
            <a:prstGeom prst="rect">
              <a:avLst/>
            </a:prstGeom>
            <a:noFill/>
          </p:spPr>
          <p:txBody>
            <a:bodyPr wrap="square" rtlCol="0">
              <a:spAutoFit/>
            </a:bodyPr>
            <a:lstStyle/>
            <a:p>
              <a:pPr marL="0" marR="0" lvl="0" indent="0" defTabSz="957585" eaLnBrk="1" fontAlgn="auto" latinLnBrk="0" hangingPunct="1">
                <a:lnSpc>
                  <a:spcPct val="100000"/>
                </a:lnSpc>
                <a:spcBef>
                  <a:spcPts val="0"/>
                </a:spcBef>
                <a:spcAft>
                  <a:spcPts val="0"/>
                </a:spcAft>
                <a:buClrTx/>
                <a:buSzTx/>
                <a:buFontTx/>
                <a:buNone/>
                <a:tabLst/>
                <a:defRPr/>
              </a:pPr>
              <a:r>
                <a:rPr kumimoji="0" lang="en-US" altLang="ja-JP" sz="2000" b="1" i="0" u="none" strike="noStrike" kern="0" cap="none" spc="0" normalizeH="0" baseline="0" noProof="0" dirty="0">
                  <a:ln>
                    <a:noFill/>
                  </a:ln>
                  <a:solidFill>
                    <a:prstClr val="black">
                      <a:lumMod val="50000"/>
                      <a:lumOff val="50000"/>
                    </a:prstClr>
                  </a:solidFill>
                  <a:effectLst/>
                  <a:uLnTx/>
                  <a:uFillTx/>
                  <a:latin typeface="ＭＳ Ｐゴシック" panose="020B0600070205080204" pitchFamily="50" charset="-128"/>
                </a:rPr>
                <a:t>DOOH</a:t>
              </a:r>
              <a:endParaRPr kumimoji="0" lang="ja-JP" altLang="en-US" sz="2000" b="1" i="0" u="none" strike="noStrike" kern="0" cap="none" spc="0" normalizeH="0" baseline="0" noProof="0" dirty="0">
                <a:ln>
                  <a:noFill/>
                </a:ln>
                <a:solidFill>
                  <a:prstClr val="black">
                    <a:lumMod val="50000"/>
                    <a:lumOff val="50000"/>
                  </a:prstClr>
                </a:solidFill>
                <a:effectLst/>
                <a:uLnTx/>
                <a:uFillTx/>
                <a:latin typeface="ＭＳ Ｐゴシック" panose="020B0600070205080204" pitchFamily="50" charset="-128"/>
              </a:endParaRPr>
            </a:p>
          </p:txBody>
        </p:sp>
        <p:pic>
          <p:nvPicPr>
            <p:cNvPr id="38" name="図 3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55916" y="3218373"/>
              <a:ext cx="3090515" cy="2551471"/>
            </a:xfrm>
            <a:prstGeom prst="rect">
              <a:avLst/>
            </a:prstGeom>
          </p:spPr>
        </p:pic>
        <p:pic>
          <p:nvPicPr>
            <p:cNvPr id="39" name="Google Shape;215;p7"/>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3438758" y="5601549"/>
              <a:ext cx="1215188" cy="395456"/>
            </a:xfrm>
            <a:prstGeom prst="rect">
              <a:avLst/>
            </a:prstGeom>
            <a:noFill/>
            <a:ln>
              <a:noFill/>
            </a:ln>
          </p:spPr>
        </p:pic>
        <p:pic>
          <p:nvPicPr>
            <p:cNvPr id="40" name="Google Shape;46;p1"/>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1494334" y="5348830"/>
              <a:ext cx="1903965" cy="845428"/>
            </a:xfrm>
            <a:prstGeom prst="rect">
              <a:avLst/>
            </a:prstGeom>
            <a:noFill/>
            <a:ln>
              <a:noFill/>
            </a:ln>
          </p:spPr>
        </p:pic>
        <p:pic>
          <p:nvPicPr>
            <p:cNvPr id="41" name="Google Shape;46;p1"/>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1502212" y="5851497"/>
              <a:ext cx="1903965" cy="845428"/>
            </a:xfrm>
            <a:prstGeom prst="rect">
              <a:avLst/>
            </a:prstGeom>
            <a:noFill/>
            <a:ln>
              <a:noFill/>
            </a:ln>
          </p:spPr>
        </p:pic>
      </p:grpSp>
      <p:pic>
        <p:nvPicPr>
          <p:cNvPr id="43" name="図 4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090676" y="5494901"/>
            <a:ext cx="1985793" cy="470633"/>
          </a:xfrm>
          <a:prstGeom prst="rect">
            <a:avLst/>
          </a:prstGeom>
        </p:spPr>
      </p:pic>
      <p:pic>
        <p:nvPicPr>
          <p:cNvPr id="44" name="図 43"/>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211284" y="6042751"/>
            <a:ext cx="1343954" cy="415390"/>
          </a:xfrm>
          <a:prstGeom prst="rect">
            <a:avLst/>
          </a:prstGeom>
        </p:spPr>
      </p:pic>
      <p:pic>
        <p:nvPicPr>
          <p:cNvPr id="45" name="図 4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880560" y="6065311"/>
            <a:ext cx="2043918" cy="396520"/>
          </a:xfrm>
          <a:prstGeom prst="rect">
            <a:avLst/>
          </a:prstGeom>
        </p:spPr>
      </p:pic>
      <p:sp>
        <p:nvSpPr>
          <p:cNvPr id="22" name="テキスト ボックス 21"/>
          <p:cNvSpPr txBox="1"/>
          <p:nvPr/>
        </p:nvSpPr>
        <p:spPr>
          <a:xfrm>
            <a:off x="8104147" y="5862470"/>
            <a:ext cx="2323641" cy="707886"/>
          </a:xfrm>
          <a:prstGeom prst="rect">
            <a:avLst/>
          </a:prstGeom>
          <a:noFill/>
        </p:spPr>
        <p:txBody>
          <a:bodyPr wrap="square" rtlCol="0">
            <a:spAutoFit/>
          </a:bodyPr>
          <a:lstStyle/>
          <a:p>
            <a:pPr lvl="0" algn="ctr" defTabSz="957585">
              <a:defRPr/>
            </a:pPr>
            <a:r>
              <a:rPr kumimoji="0" lang="en-US" altLang="ja-JP" sz="2000" b="1" kern="0" dirty="0">
                <a:solidFill>
                  <a:srgbClr val="CC0000"/>
                </a:solidFill>
                <a:latin typeface="ＭＳ Ｐゴシック" panose="020B0600070205080204" pitchFamily="50" charset="-128"/>
              </a:rPr>
              <a:t>RMP Display Ads </a:t>
            </a:r>
          </a:p>
          <a:p>
            <a:pPr lvl="0" algn="ctr" defTabSz="957585">
              <a:defRPr/>
            </a:pPr>
            <a:r>
              <a:rPr kumimoji="0" lang="en-US" altLang="ja-JP" sz="2000" b="1" kern="0" dirty="0">
                <a:solidFill>
                  <a:srgbClr val="CC0000"/>
                </a:solidFill>
                <a:latin typeface="ＭＳ Ｐゴシック" panose="020B0600070205080204" pitchFamily="50" charset="-128"/>
              </a:rPr>
              <a:t>powered by </a:t>
            </a:r>
            <a:r>
              <a:rPr kumimoji="0" lang="en-US" altLang="ja-JP" sz="2000" b="1" kern="0" dirty="0" err="1">
                <a:solidFill>
                  <a:srgbClr val="CC0000"/>
                </a:solidFill>
                <a:latin typeface="ＭＳ Ｐゴシック" panose="020B0600070205080204" pitchFamily="50" charset="-128"/>
              </a:rPr>
              <a:t>Logicad</a:t>
            </a:r>
            <a:endParaRPr kumimoji="0" lang="ja-JP" altLang="en-US" sz="2000" b="1" i="0" u="none" strike="noStrike" kern="0" cap="none" spc="0" normalizeH="0" baseline="0" noProof="0" dirty="0">
              <a:ln>
                <a:noFill/>
              </a:ln>
              <a:solidFill>
                <a:srgbClr val="CC0000"/>
              </a:solidFill>
              <a:effectLst/>
              <a:uLnTx/>
              <a:uFillTx/>
              <a:latin typeface="ＭＳ Ｐゴシック" panose="020B0600070205080204" pitchFamily="50" charset="-128"/>
            </a:endParaRPr>
          </a:p>
        </p:txBody>
      </p:sp>
    </p:spTree>
    <p:extLst>
      <p:ext uri="{BB962C8B-B14F-4D97-AF65-F5344CB8AC3E}">
        <p14:creationId xmlns:p14="http://schemas.microsoft.com/office/powerpoint/2010/main" val="21329914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Google Shape;447;p15">
            <a:extLst>
              <a:ext uri="{FF2B5EF4-FFF2-40B4-BE49-F238E27FC236}">
                <a16:creationId xmlns:a16="http://schemas.microsoft.com/office/drawing/2014/main" id="{A6EA1A0B-8EA3-4FCE-AA2F-87E378E462B5}"/>
              </a:ext>
            </a:extLst>
          </p:cNvPr>
          <p:cNvPicPr preferRelativeResize="0"/>
          <p:nvPr/>
        </p:nvPicPr>
        <p:blipFill rotWithShape="1">
          <a:blip r:embed="rId2">
            <a:alphaModFix/>
          </a:blip>
          <a:srcRect/>
          <a:stretch/>
        </p:blipFill>
        <p:spPr>
          <a:xfrm>
            <a:off x="9137387" y="4273968"/>
            <a:ext cx="2606683" cy="2064459"/>
          </a:xfrm>
          <a:prstGeom prst="rect">
            <a:avLst/>
          </a:prstGeom>
          <a:noFill/>
          <a:ln>
            <a:noFill/>
          </a:ln>
        </p:spPr>
      </p:pic>
      <p:sp>
        <p:nvSpPr>
          <p:cNvPr id="3" name="タイトル 2"/>
          <p:cNvSpPr>
            <a:spLocks noGrp="1"/>
          </p:cNvSpPr>
          <p:nvPr>
            <p:ph type="title"/>
          </p:nvPr>
        </p:nvSpPr>
        <p:spPr/>
        <p:txBody>
          <a:bodyPr/>
          <a:lstStyle/>
          <a:p>
            <a:r>
              <a:rPr kumimoji="1" lang="en-US" altLang="ja-JP" dirty="0" err="1"/>
              <a:t>Logicad</a:t>
            </a:r>
            <a:r>
              <a:rPr kumimoji="1" lang="en-US" altLang="ja-JP" dirty="0"/>
              <a:t> DOOH</a:t>
            </a:r>
            <a:endParaRPr kumimoji="1" lang="ja-JP" altLang="en-US" dirty="0"/>
          </a:p>
        </p:txBody>
      </p:sp>
      <p:sp>
        <p:nvSpPr>
          <p:cNvPr id="5" name="テキスト ボックス 4"/>
          <p:cNvSpPr txBox="1"/>
          <p:nvPr/>
        </p:nvSpPr>
        <p:spPr>
          <a:xfrm>
            <a:off x="1103008" y="1020172"/>
            <a:ext cx="113458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Logicad DOOH</a:t>
            </a:r>
            <a:r>
              <a:rPr kumimoji="1" lang="ja-JP" altLang="en-US" sz="1400" b="1" i="0" u="none" strike="noStrike" kern="1200" cap="none" spc="0" normalizeH="0" baseline="0" noProof="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とは、日本初のインプレッション（推定到達人数）に基づいたプログマティック</a:t>
            </a:r>
            <a:r>
              <a:rPr kumimoji="1" lang="en-US" altLang="ja-JP" sz="1400" b="1" i="0" u="none" strike="noStrike" kern="1200" cap="none" spc="0" normalizeH="0" baseline="0" noProof="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OOH</a:t>
            </a:r>
            <a:r>
              <a:rPr kumimoji="1" lang="ja-JP" altLang="en-US" sz="1400" b="1" i="0" u="none" strike="noStrike" kern="1200" cap="none" spc="0" normalizeH="0" baseline="0" noProof="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広告です。</a:t>
            </a:r>
            <a:endParaRPr kumimoji="1" lang="en-US" altLang="ja-JP" sz="1400" b="1"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endParaRPr>
          </a:p>
        </p:txBody>
      </p:sp>
      <p:pic>
        <p:nvPicPr>
          <p:cNvPr id="6" name="図 5">
            <a:extLst>
              <a:ext uri="{FF2B5EF4-FFF2-40B4-BE49-F238E27FC236}">
                <a16:creationId xmlns:a16="http://schemas.microsoft.com/office/drawing/2014/main" id="{A7E78812-B405-4BD6-9030-4FB9C49DB51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396887" y="5046943"/>
            <a:ext cx="1726324" cy="1136563"/>
          </a:xfrm>
          <a:prstGeom prst="rect">
            <a:avLst/>
          </a:prstGeom>
        </p:spPr>
      </p:pic>
      <p:sp>
        <p:nvSpPr>
          <p:cNvPr id="7" name="正方形/長方形 6">
            <a:extLst>
              <a:ext uri="{FF2B5EF4-FFF2-40B4-BE49-F238E27FC236}">
                <a16:creationId xmlns:a16="http://schemas.microsoft.com/office/drawing/2014/main" id="{FFC1AD03-87A1-42D0-A24A-616221BB2062}"/>
              </a:ext>
            </a:extLst>
          </p:cNvPr>
          <p:cNvSpPr/>
          <p:nvPr/>
        </p:nvSpPr>
        <p:spPr>
          <a:xfrm>
            <a:off x="2388794" y="4929327"/>
            <a:ext cx="1712055" cy="1254179"/>
          </a:xfrm>
          <a:prstGeom prst="rect">
            <a:avLst/>
          </a:prstGeom>
          <a:solidFill>
            <a:schemeClr val="tx1">
              <a:lumMod val="75000"/>
              <a:lumOff val="25000"/>
              <a:alpha val="47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Light" panose="020F0302020204030204"/>
              <a:ea typeface="Meiryo UI" panose="020B0604030504040204" pitchFamily="50" charset="-128"/>
              <a:cs typeface="+mn-cs"/>
            </a:endParaRPr>
          </a:p>
        </p:txBody>
      </p:sp>
      <p:sp>
        <p:nvSpPr>
          <p:cNvPr id="8" name="台形 55">
            <a:extLst>
              <a:ext uri="{FF2B5EF4-FFF2-40B4-BE49-F238E27FC236}">
                <a16:creationId xmlns:a16="http://schemas.microsoft.com/office/drawing/2014/main" id="{84A9800F-0AB5-440E-808B-23D3A7D0B0F5}"/>
              </a:ext>
            </a:extLst>
          </p:cNvPr>
          <p:cNvSpPr/>
          <p:nvPr/>
        </p:nvSpPr>
        <p:spPr>
          <a:xfrm rot="14930254">
            <a:off x="2750275" y="5158709"/>
            <a:ext cx="1080542" cy="900819"/>
          </a:xfrm>
          <a:custGeom>
            <a:avLst/>
            <a:gdLst>
              <a:gd name="connsiteX0" fmla="*/ 0 w 1419364"/>
              <a:gd name="connsiteY0" fmla="*/ 1060578 h 1060578"/>
              <a:gd name="connsiteX1" fmla="*/ 544819 w 1419364"/>
              <a:gd name="connsiteY1" fmla="*/ 0 h 1060578"/>
              <a:gd name="connsiteX2" fmla="*/ 874545 w 1419364"/>
              <a:gd name="connsiteY2" fmla="*/ 0 h 1060578"/>
              <a:gd name="connsiteX3" fmla="*/ 1419364 w 1419364"/>
              <a:gd name="connsiteY3" fmla="*/ 1060578 h 1060578"/>
              <a:gd name="connsiteX4" fmla="*/ 0 w 1419364"/>
              <a:gd name="connsiteY4" fmla="*/ 1060578 h 1060578"/>
              <a:gd name="connsiteX0" fmla="*/ 0 w 1419364"/>
              <a:gd name="connsiteY0" fmla="*/ 1060578 h 1193150"/>
              <a:gd name="connsiteX1" fmla="*/ 544819 w 1419364"/>
              <a:gd name="connsiteY1" fmla="*/ 0 h 1193150"/>
              <a:gd name="connsiteX2" fmla="*/ 874545 w 1419364"/>
              <a:gd name="connsiteY2" fmla="*/ 0 h 1193150"/>
              <a:gd name="connsiteX3" fmla="*/ 1419364 w 1419364"/>
              <a:gd name="connsiteY3" fmla="*/ 1060578 h 1193150"/>
              <a:gd name="connsiteX4" fmla="*/ 0 w 1419364"/>
              <a:gd name="connsiteY4" fmla="*/ 1060578 h 1193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364" h="1193150">
                <a:moveTo>
                  <a:pt x="0" y="1060578"/>
                </a:moveTo>
                <a:lnTo>
                  <a:pt x="544819" y="0"/>
                </a:lnTo>
                <a:lnTo>
                  <a:pt x="874545" y="0"/>
                </a:lnTo>
                <a:lnTo>
                  <a:pt x="1419364" y="1060578"/>
                </a:lnTo>
                <a:cubicBezTo>
                  <a:pt x="1273606" y="1237341"/>
                  <a:pt x="145758" y="1237341"/>
                  <a:pt x="0" y="1060578"/>
                </a:cubicBezTo>
                <a:close/>
              </a:path>
            </a:pathLst>
          </a:custGeom>
          <a:solidFill>
            <a:schemeClr val="tx1">
              <a:lumMod val="75000"/>
              <a:lumOff val="25000"/>
              <a:alpha val="79000"/>
            </a:schemeClr>
          </a:solidFill>
          <a:ln w="28575">
            <a:solidFill>
              <a:srgbClr val="FF4F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Light" panose="020F0302020204030204"/>
              <a:ea typeface="Meiryo UI" panose="020B0604030504040204" pitchFamily="50" charset="-128"/>
              <a:cs typeface="+mn-cs"/>
            </a:endParaRPr>
          </a:p>
        </p:txBody>
      </p:sp>
      <p:graphicFrame>
        <p:nvGraphicFramePr>
          <p:cNvPr id="9" name="表 8">
            <a:extLst>
              <a:ext uri="{FF2B5EF4-FFF2-40B4-BE49-F238E27FC236}">
                <a16:creationId xmlns:a16="http://schemas.microsoft.com/office/drawing/2014/main" id="{DE5FE11D-9CA7-4C2B-A649-E490FDCE59F2}"/>
              </a:ext>
            </a:extLst>
          </p:cNvPr>
          <p:cNvGraphicFramePr>
            <a:graphicFrameLocks noGrp="1"/>
          </p:cNvGraphicFramePr>
          <p:nvPr/>
        </p:nvGraphicFramePr>
        <p:xfrm>
          <a:off x="2725523" y="4956297"/>
          <a:ext cx="1316600" cy="1190385"/>
        </p:xfrm>
        <a:graphic>
          <a:graphicData uri="http://schemas.openxmlformats.org/drawingml/2006/table">
            <a:tbl>
              <a:tblPr/>
              <a:tblGrid>
                <a:gridCol w="263320">
                  <a:extLst>
                    <a:ext uri="{9D8B030D-6E8A-4147-A177-3AD203B41FA5}">
                      <a16:colId xmlns:a16="http://schemas.microsoft.com/office/drawing/2014/main" val="20000"/>
                    </a:ext>
                  </a:extLst>
                </a:gridCol>
                <a:gridCol w="263320">
                  <a:extLst>
                    <a:ext uri="{9D8B030D-6E8A-4147-A177-3AD203B41FA5}">
                      <a16:colId xmlns:a16="http://schemas.microsoft.com/office/drawing/2014/main" val="20001"/>
                    </a:ext>
                  </a:extLst>
                </a:gridCol>
                <a:gridCol w="263320">
                  <a:extLst>
                    <a:ext uri="{9D8B030D-6E8A-4147-A177-3AD203B41FA5}">
                      <a16:colId xmlns:a16="http://schemas.microsoft.com/office/drawing/2014/main" val="20002"/>
                    </a:ext>
                  </a:extLst>
                </a:gridCol>
                <a:gridCol w="263320">
                  <a:extLst>
                    <a:ext uri="{9D8B030D-6E8A-4147-A177-3AD203B41FA5}">
                      <a16:colId xmlns:a16="http://schemas.microsoft.com/office/drawing/2014/main" val="20003"/>
                    </a:ext>
                  </a:extLst>
                </a:gridCol>
                <a:gridCol w="263320">
                  <a:extLst>
                    <a:ext uri="{9D8B030D-6E8A-4147-A177-3AD203B41FA5}">
                      <a16:colId xmlns:a16="http://schemas.microsoft.com/office/drawing/2014/main" val="20004"/>
                    </a:ext>
                  </a:extLst>
                </a:gridCol>
              </a:tblGrid>
              <a:tr h="238077">
                <a:tc>
                  <a:txBody>
                    <a:bodyPr/>
                    <a:lstStyle/>
                    <a:p>
                      <a:pPr algn="ctr" fontAlgn="b"/>
                      <a:r>
                        <a:rPr lang="en-US" altLang="ja-JP" sz="900" b="0" i="0" u="none" strike="noStrike" dirty="0">
                          <a:solidFill>
                            <a:srgbClr val="000000"/>
                          </a:solidFill>
                          <a:effectLst/>
                          <a:latin typeface="メイリオ"/>
                        </a:rPr>
                        <a:t>40</a:t>
                      </a:r>
                    </a:p>
                  </a:txBody>
                  <a:tcPr marL="6833" marR="6833" marT="6833" marB="0" anchor="ctr">
                    <a:lnL w="1270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solidFill>
                      <a:srgbClr val="FFFFFF">
                        <a:alpha val="50000"/>
                      </a:srgbClr>
                    </a:solidFill>
                  </a:tcPr>
                </a:tc>
                <a:tc>
                  <a:txBody>
                    <a:bodyPr/>
                    <a:lstStyle/>
                    <a:p>
                      <a:pPr algn="ctr" fontAlgn="b"/>
                      <a:r>
                        <a:rPr lang="en-US" altLang="ja-JP" sz="900" b="0" i="0" u="none" strike="noStrike" dirty="0">
                          <a:solidFill>
                            <a:srgbClr val="000000"/>
                          </a:solidFill>
                          <a:effectLst/>
                          <a:latin typeface="メイリオ"/>
                        </a:rPr>
                        <a:t>20</a:t>
                      </a:r>
                    </a:p>
                  </a:txBody>
                  <a:tcPr marL="6833" marR="6833" marT="6833"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solidFill>
                      <a:srgbClr val="FFFFFF">
                        <a:alpha val="50000"/>
                      </a:srgbClr>
                    </a:solidFill>
                  </a:tcPr>
                </a:tc>
                <a:tc>
                  <a:txBody>
                    <a:bodyPr/>
                    <a:lstStyle/>
                    <a:p>
                      <a:pPr algn="ctr" fontAlgn="b"/>
                      <a:r>
                        <a:rPr lang="en-US" altLang="ja-JP" sz="900" b="0" i="0" u="none" strike="noStrike" dirty="0">
                          <a:solidFill>
                            <a:srgbClr val="000000"/>
                          </a:solidFill>
                          <a:effectLst/>
                          <a:latin typeface="メイリオ"/>
                        </a:rPr>
                        <a:t>20</a:t>
                      </a:r>
                    </a:p>
                  </a:txBody>
                  <a:tcPr marL="6833" marR="6833" marT="6833"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solidFill>
                      <a:srgbClr val="FFFFFF">
                        <a:alpha val="50000"/>
                      </a:srgbClr>
                    </a:solidFill>
                  </a:tcPr>
                </a:tc>
                <a:tc>
                  <a:txBody>
                    <a:bodyPr/>
                    <a:lstStyle/>
                    <a:p>
                      <a:pPr algn="ctr" fontAlgn="b"/>
                      <a:r>
                        <a:rPr lang="en-US" altLang="ja-JP" sz="900" b="0" i="0" u="none" strike="noStrike" dirty="0">
                          <a:solidFill>
                            <a:srgbClr val="000000"/>
                          </a:solidFill>
                          <a:effectLst/>
                          <a:latin typeface="メイリオ"/>
                        </a:rPr>
                        <a:t>20</a:t>
                      </a:r>
                    </a:p>
                  </a:txBody>
                  <a:tcPr marL="6833" marR="6833" marT="6833"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solidFill>
                      <a:srgbClr val="FFFFFF">
                        <a:alpha val="50000"/>
                      </a:srgbClr>
                    </a:solidFill>
                  </a:tcPr>
                </a:tc>
                <a:tc>
                  <a:txBody>
                    <a:bodyPr/>
                    <a:lstStyle/>
                    <a:p>
                      <a:pPr algn="ctr" fontAlgn="b"/>
                      <a:r>
                        <a:rPr lang="en-US" altLang="ja-JP" sz="900" b="0" i="0" u="none" strike="noStrike" dirty="0">
                          <a:solidFill>
                            <a:srgbClr val="000000"/>
                          </a:solidFill>
                          <a:effectLst/>
                          <a:latin typeface="メイリオ"/>
                        </a:rPr>
                        <a:t>40</a:t>
                      </a:r>
                    </a:p>
                  </a:txBody>
                  <a:tcPr marL="6833" marR="6833" marT="6833" marB="0" anchor="ctr">
                    <a:lnL w="635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solidFill>
                      <a:srgbClr val="FFFFFF">
                        <a:alpha val="50000"/>
                      </a:srgbClr>
                    </a:solidFill>
                  </a:tcPr>
                </a:tc>
                <a:extLst>
                  <a:ext uri="{0D108BD9-81ED-4DB2-BD59-A6C34878D82A}">
                    <a16:rowId xmlns:a16="http://schemas.microsoft.com/office/drawing/2014/main" val="10000"/>
                  </a:ext>
                </a:extLst>
              </a:tr>
              <a:tr h="238077">
                <a:tc>
                  <a:txBody>
                    <a:bodyPr/>
                    <a:lstStyle/>
                    <a:p>
                      <a:pPr algn="ctr" fontAlgn="b"/>
                      <a:r>
                        <a:rPr lang="en-US" altLang="ja-JP" sz="900" b="0" i="0" u="none" strike="noStrike" dirty="0">
                          <a:solidFill>
                            <a:srgbClr val="000000"/>
                          </a:solidFill>
                          <a:effectLst/>
                          <a:latin typeface="メイリオ"/>
                        </a:rPr>
                        <a:t>100</a:t>
                      </a:r>
                    </a:p>
                  </a:txBody>
                  <a:tcPr marL="6833" marR="6833" marT="6833" marB="0" anchor="ctr">
                    <a:lnL w="1270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solidFill>
                      <a:srgbClr val="FFFFFF">
                        <a:alpha val="50000"/>
                      </a:srgbClr>
                    </a:solidFill>
                  </a:tcPr>
                </a:tc>
                <a:tc>
                  <a:txBody>
                    <a:bodyPr/>
                    <a:lstStyle/>
                    <a:p>
                      <a:pPr algn="ctr" fontAlgn="b"/>
                      <a:r>
                        <a:rPr lang="en-US" altLang="ja-JP" sz="900" b="0" i="0" u="none" strike="noStrike" dirty="0">
                          <a:solidFill>
                            <a:srgbClr val="000000"/>
                          </a:solidFill>
                          <a:effectLst/>
                          <a:latin typeface="メイリオ"/>
                        </a:rPr>
                        <a:t>60</a:t>
                      </a:r>
                    </a:p>
                  </a:txBody>
                  <a:tcPr marL="6833" marR="6833" marT="6833"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solidFill>
                      <a:srgbClr val="FFFF00"/>
                    </a:solidFill>
                  </a:tcPr>
                </a:tc>
                <a:tc>
                  <a:txBody>
                    <a:bodyPr/>
                    <a:lstStyle/>
                    <a:p>
                      <a:pPr algn="ctr" fontAlgn="b"/>
                      <a:r>
                        <a:rPr lang="en-US" altLang="ja-JP" sz="900" b="0" i="0" u="none" strike="noStrike" dirty="0">
                          <a:solidFill>
                            <a:srgbClr val="000000"/>
                          </a:solidFill>
                          <a:effectLst/>
                          <a:latin typeface="メイリオ"/>
                        </a:rPr>
                        <a:t>20</a:t>
                      </a:r>
                    </a:p>
                  </a:txBody>
                  <a:tcPr marL="6833" marR="6833" marT="6833"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solidFill>
                      <a:srgbClr val="FFFFFF">
                        <a:alpha val="50000"/>
                      </a:srgbClr>
                    </a:solidFill>
                  </a:tcPr>
                </a:tc>
                <a:tc>
                  <a:txBody>
                    <a:bodyPr/>
                    <a:lstStyle/>
                    <a:p>
                      <a:pPr algn="ctr" fontAlgn="b"/>
                      <a:r>
                        <a:rPr lang="en-US" altLang="ja-JP" sz="900" b="0" i="0" u="none" strike="noStrike" dirty="0">
                          <a:solidFill>
                            <a:srgbClr val="000000"/>
                          </a:solidFill>
                          <a:effectLst/>
                          <a:latin typeface="メイリオ"/>
                        </a:rPr>
                        <a:t>10</a:t>
                      </a:r>
                    </a:p>
                  </a:txBody>
                  <a:tcPr marL="6833" marR="6833" marT="6833"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solidFill>
                      <a:srgbClr val="FFFFFF">
                        <a:alpha val="50000"/>
                      </a:srgbClr>
                    </a:solidFill>
                  </a:tcPr>
                </a:tc>
                <a:tc>
                  <a:txBody>
                    <a:bodyPr/>
                    <a:lstStyle/>
                    <a:p>
                      <a:pPr algn="ctr" fontAlgn="b"/>
                      <a:r>
                        <a:rPr lang="en-US" altLang="ja-JP" sz="900" b="0" i="0" u="none" strike="noStrike" dirty="0">
                          <a:solidFill>
                            <a:srgbClr val="000000"/>
                          </a:solidFill>
                          <a:effectLst/>
                          <a:latin typeface="メイリオ"/>
                        </a:rPr>
                        <a:t>60</a:t>
                      </a:r>
                    </a:p>
                  </a:txBody>
                  <a:tcPr marL="6833" marR="6833" marT="6833" marB="0" anchor="ctr">
                    <a:lnL w="635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solidFill>
                      <a:srgbClr val="FFFFFF">
                        <a:alpha val="50000"/>
                      </a:srgbClr>
                    </a:solidFill>
                  </a:tcPr>
                </a:tc>
                <a:extLst>
                  <a:ext uri="{0D108BD9-81ED-4DB2-BD59-A6C34878D82A}">
                    <a16:rowId xmlns:a16="http://schemas.microsoft.com/office/drawing/2014/main" val="10001"/>
                  </a:ext>
                </a:extLst>
              </a:tr>
              <a:tr h="238077">
                <a:tc>
                  <a:txBody>
                    <a:bodyPr/>
                    <a:lstStyle/>
                    <a:p>
                      <a:pPr algn="ctr" fontAlgn="b"/>
                      <a:r>
                        <a:rPr lang="en-US" altLang="ja-JP" sz="900" b="0" i="0" u="none" strike="noStrike" dirty="0">
                          <a:solidFill>
                            <a:srgbClr val="000000"/>
                          </a:solidFill>
                          <a:effectLst/>
                          <a:latin typeface="メイリオ"/>
                        </a:rPr>
                        <a:t>80</a:t>
                      </a:r>
                    </a:p>
                  </a:txBody>
                  <a:tcPr marL="6833" marR="6833" marT="6833" marB="0" anchor="ctr">
                    <a:lnL w="1270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solidFill>
                      <a:srgbClr val="FFFF00"/>
                    </a:solidFill>
                  </a:tcPr>
                </a:tc>
                <a:tc>
                  <a:txBody>
                    <a:bodyPr/>
                    <a:lstStyle/>
                    <a:p>
                      <a:pPr algn="ctr" fontAlgn="b"/>
                      <a:r>
                        <a:rPr lang="en-US" altLang="ja-JP" sz="900" b="0" i="0" u="none" strike="noStrike" dirty="0">
                          <a:solidFill>
                            <a:srgbClr val="000000"/>
                          </a:solidFill>
                          <a:effectLst/>
                          <a:latin typeface="メイリオ"/>
                        </a:rPr>
                        <a:t>100</a:t>
                      </a:r>
                    </a:p>
                  </a:txBody>
                  <a:tcPr marL="6833" marR="6833" marT="6833"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solidFill>
                      <a:srgbClr val="FFFF00"/>
                    </a:solidFill>
                  </a:tcPr>
                </a:tc>
                <a:tc>
                  <a:txBody>
                    <a:bodyPr/>
                    <a:lstStyle/>
                    <a:p>
                      <a:pPr algn="ctr" fontAlgn="b"/>
                      <a:r>
                        <a:rPr lang="en-US" altLang="ja-JP" sz="900" b="0" i="0" u="none" strike="noStrike" dirty="0">
                          <a:solidFill>
                            <a:srgbClr val="000000"/>
                          </a:solidFill>
                          <a:effectLst/>
                          <a:latin typeface="メイリオ"/>
                        </a:rPr>
                        <a:t>90</a:t>
                      </a:r>
                    </a:p>
                  </a:txBody>
                  <a:tcPr marL="6833" marR="6833" marT="6833"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solidFill>
                      <a:srgbClr val="FFFF00"/>
                    </a:solidFill>
                  </a:tcPr>
                </a:tc>
                <a:tc>
                  <a:txBody>
                    <a:bodyPr/>
                    <a:lstStyle/>
                    <a:p>
                      <a:pPr algn="ctr" fontAlgn="b"/>
                      <a:r>
                        <a:rPr lang="en-US" altLang="ja-JP" sz="900" b="0" i="0" u="none" strike="noStrike" dirty="0">
                          <a:solidFill>
                            <a:srgbClr val="000000"/>
                          </a:solidFill>
                          <a:effectLst/>
                          <a:latin typeface="メイリオ"/>
                        </a:rPr>
                        <a:t>40</a:t>
                      </a:r>
                    </a:p>
                  </a:txBody>
                  <a:tcPr marL="6833" marR="6833" marT="6833"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solidFill>
                      <a:srgbClr val="FFFFFF">
                        <a:alpha val="50000"/>
                      </a:srgbClr>
                    </a:solidFill>
                  </a:tcPr>
                </a:tc>
                <a:tc>
                  <a:txBody>
                    <a:bodyPr/>
                    <a:lstStyle/>
                    <a:p>
                      <a:pPr algn="ctr" fontAlgn="b"/>
                      <a:r>
                        <a:rPr lang="en-US" altLang="ja-JP" sz="900" b="0" i="0" u="none" strike="noStrike" dirty="0">
                          <a:solidFill>
                            <a:srgbClr val="000000"/>
                          </a:solidFill>
                          <a:effectLst/>
                          <a:latin typeface="メイリオ"/>
                        </a:rPr>
                        <a:t>10</a:t>
                      </a:r>
                    </a:p>
                  </a:txBody>
                  <a:tcPr marL="6833" marR="6833" marT="6833" marB="0" anchor="ctr">
                    <a:lnL w="635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solidFill>
                      <a:srgbClr val="FFFFFF">
                        <a:alpha val="50000"/>
                      </a:srgbClr>
                    </a:solidFill>
                  </a:tcPr>
                </a:tc>
                <a:extLst>
                  <a:ext uri="{0D108BD9-81ED-4DB2-BD59-A6C34878D82A}">
                    <a16:rowId xmlns:a16="http://schemas.microsoft.com/office/drawing/2014/main" val="10002"/>
                  </a:ext>
                </a:extLst>
              </a:tr>
              <a:tr h="238077">
                <a:tc>
                  <a:txBody>
                    <a:bodyPr/>
                    <a:lstStyle/>
                    <a:p>
                      <a:pPr algn="ctr" fontAlgn="b"/>
                      <a:r>
                        <a:rPr lang="en-US" altLang="ja-JP" sz="900" b="0" i="0" u="none" strike="noStrike" dirty="0">
                          <a:solidFill>
                            <a:srgbClr val="000000"/>
                          </a:solidFill>
                          <a:effectLst/>
                          <a:latin typeface="メイリオ"/>
                        </a:rPr>
                        <a:t>80</a:t>
                      </a:r>
                    </a:p>
                  </a:txBody>
                  <a:tcPr marL="6833" marR="6833" marT="6833" marB="0" anchor="ctr">
                    <a:lnL w="1270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solidFill>
                      <a:srgbClr val="FFFF00"/>
                    </a:solidFill>
                  </a:tcPr>
                </a:tc>
                <a:tc>
                  <a:txBody>
                    <a:bodyPr/>
                    <a:lstStyle/>
                    <a:p>
                      <a:pPr algn="ctr" fontAlgn="b"/>
                      <a:r>
                        <a:rPr lang="en-US" altLang="ja-JP" sz="900" b="0" i="0" u="none" strike="noStrike" dirty="0">
                          <a:solidFill>
                            <a:srgbClr val="000000"/>
                          </a:solidFill>
                          <a:effectLst/>
                          <a:latin typeface="メイリオ"/>
                        </a:rPr>
                        <a:t>80</a:t>
                      </a:r>
                    </a:p>
                  </a:txBody>
                  <a:tcPr marL="6833" marR="6833" marT="6833"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solidFill>
                      <a:srgbClr val="FFFF00"/>
                    </a:solidFill>
                  </a:tcPr>
                </a:tc>
                <a:tc>
                  <a:txBody>
                    <a:bodyPr/>
                    <a:lstStyle/>
                    <a:p>
                      <a:pPr algn="ctr" fontAlgn="b"/>
                      <a:r>
                        <a:rPr lang="en-US" altLang="ja-JP" sz="900" b="0" i="0" u="none" strike="noStrike" dirty="0">
                          <a:solidFill>
                            <a:srgbClr val="000000"/>
                          </a:solidFill>
                          <a:effectLst/>
                          <a:latin typeface="メイリオ"/>
                        </a:rPr>
                        <a:t>70</a:t>
                      </a:r>
                    </a:p>
                  </a:txBody>
                  <a:tcPr marL="6833" marR="6833" marT="6833"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solidFill>
                      <a:srgbClr val="FFFF00"/>
                    </a:solidFill>
                  </a:tcPr>
                </a:tc>
                <a:tc>
                  <a:txBody>
                    <a:bodyPr/>
                    <a:lstStyle/>
                    <a:p>
                      <a:pPr algn="ctr" fontAlgn="b"/>
                      <a:r>
                        <a:rPr lang="en-US" altLang="ja-JP" sz="900" b="0" i="0" u="none" strike="noStrike" dirty="0">
                          <a:solidFill>
                            <a:srgbClr val="000000"/>
                          </a:solidFill>
                          <a:effectLst/>
                          <a:latin typeface="メイリオ"/>
                        </a:rPr>
                        <a:t>80</a:t>
                      </a:r>
                    </a:p>
                  </a:txBody>
                  <a:tcPr marL="6833" marR="6833" marT="6833"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solidFill>
                      <a:srgbClr val="FFFF00"/>
                    </a:solidFill>
                  </a:tcPr>
                </a:tc>
                <a:tc>
                  <a:txBody>
                    <a:bodyPr/>
                    <a:lstStyle/>
                    <a:p>
                      <a:pPr algn="ctr" fontAlgn="b"/>
                      <a:r>
                        <a:rPr lang="en-US" altLang="ja-JP" sz="900" b="0" i="0" u="none" strike="noStrike" dirty="0">
                          <a:solidFill>
                            <a:srgbClr val="000000"/>
                          </a:solidFill>
                          <a:effectLst/>
                          <a:latin typeface="メイリオ"/>
                        </a:rPr>
                        <a:t>50</a:t>
                      </a:r>
                    </a:p>
                  </a:txBody>
                  <a:tcPr marL="6833" marR="6833" marT="6833" marB="0" anchor="ctr">
                    <a:lnL w="635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solidFill>
                      <a:srgbClr val="FFFFFF">
                        <a:alpha val="50000"/>
                      </a:srgbClr>
                    </a:solidFill>
                  </a:tcPr>
                </a:tc>
                <a:extLst>
                  <a:ext uri="{0D108BD9-81ED-4DB2-BD59-A6C34878D82A}">
                    <a16:rowId xmlns:a16="http://schemas.microsoft.com/office/drawing/2014/main" val="10003"/>
                  </a:ext>
                </a:extLst>
              </a:tr>
              <a:tr h="238077">
                <a:tc>
                  <a:txBody>
                    <a:bodyPr/>
                    <a:lstStyle/>
                    <a:p>
                      <a:pPr algn="ctr" fontAlgn="b"/>
                      <a:r>
                        <a:rPr lang="en-US" altLang="ja-JP" sz="900" b="0" i="0" u="none" strike="noStrike" dirty="0">
                          <a:solidFill>
                            <a:srgbClr val="000000"/>
                          </a:solidFill>
                          <a:effectLst/>
                          <a:latin typeface="メイリオ"/>
                        </a:rPr>
                        <a:t>10</a:t>
                      </a:r>
                    </a:p>
                  </a:txBody>
                  <a:tcPr marL="6833" marR="6833" marT="6833" marB="0" anchor="ctr">
                    <a:lnL w="1270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000"/>
                      </a:srgbClr>
                    </a:solidFill>
                  </a:tcPr>
                </a:tc>
                <a:tc>
                  <a:txBody>
                    <a:bodyPr/>
                    <a:lstStyle/>
                    <a:p>
                      <a:pPr algn="ctr" fontAlgn="b"/>
                      <a:r>
                        <a:rPr lang="en-US" altLang="ja-JP" sz="900" b="0" i="0" u="none" strike="noStrike" dirty="0">
                          <a:solidFill>
                            <a:srgbClr val="000000"/>
                          </a:solidFill>
                          <a:effectLst/>
                          <a:latin typeface="メイリオ"/>
                        </a:rPr>
                        <a:t>0</a:t>
                      </a:r>
                    </a:p>
                  </a:txBody>
                  <a:tcPr marL="6833" marR="6833" marT="6833"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000"/>
                      </a:srgbClr>
                    </a:solidFill>
                  </a:tcPr>
                </a:tc>
                <a:tc>
                  <a:txBody>
                    <a:bodyPr/>
                    <a:lstStyle/>
                    <a:p>
                      <a:pPr algn="ctr" fontAlgn="b"/>
                      <a:r>
                        <a:rPr lang="en-US" altLang="ja-JP" sz="900" b="0" i="0" u="none" strike="noStrike" dirty="0">
                          <a:solidFill>
                            <a:srgbClr val="000000"/>
                          </a:solidFill>
                          <a:effectLst/>
                          <a:latin typeface="メイリオ"/>
                        </a:rPr>
                        <a:t>10</a:t>
                      </a:r>
                    </a:p>
                  </a:txBody>
                  <a:tcPr marL="6833" marR="6833" marT="6833"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000"/>
                      </a:srgbClr>
                    </a:solidFill>
                  </a:tcPr>
                </a:tc>
                <a:tc>
                  <a:txBody>
                    <a:bodyPr/>
                    <a:lstStyle/>
                    <a:p>
                      <a:pPr algn="ctr" fontAlgn="b"/>
                      <a:r>
                        <a:rPr lang="en-US" altLang="ja-JP" sz="900" b="0" i="0" u="none" strike="noStrike" dirty="0">
                          <a:solidFill>
                            <a:srgbClr val="000000"/>
                          </a:solidFill>
                          <a:effectLst/>
                          <a:latin typeface="メイリオ"/>
                        </a:rPr>
                        <a:t>20</a:t>
                      </a:r>
                    </a:p>
                  </a:txBody>
                  <a:tcPr marL="6833" marR="6833" marT="6833"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000"/>
                      </a:srgbClr>
                    </a:solidFill>
                  </a:tcPr>
                </a:tc>
                <a:tc>
                  <a:txBody>
                    <a:bodyPr/>
                    <a:lstStyle/>
                    <a:p>
                      <a:pPr algn="ctr" fontAlgn="b"/>
                      <a:r>
                        <a:rPr lang="en-US" altLang="ja-JP" sz="900" b="0" i="0" u="none" strike="noStrike" dirty="0">
                          <a:solidFill>
                            <a:srgbClr val="000000"/>
                          </a:solidFill>
                          <a:effectLst/>
                          <a:latin typeface="メイリオ"/>
                        </a:rPr>
                        <a:t>70</a:t>
                      </a:r>
                    </a:p>
                  </a:txBody>
                  <a:tcPr marL="6833" marR="6833" marT="6833" marB="0" anchor="ctr">
                    <a:lnL w="635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000"/>
                      </a:srgbClr>
                    </a:solidFill>
                  </a:tcPr>
                </a:tc>
                <a:extLst>
                  <a:ext uri="{0D108BD9-81ED-4DB2-BD59-A6C34878D82A}">
                    <a16:rowId xmlns:a16="http://schemas.microsoft.com/office/drawing/2014/main" val="10004"/>
                  </a:ext>
                </a:extLst>
              </a:tr>
            </a:tbl>
          </a:graphicData>
        </a:graphic>
      </p:graphicFrame>
      <p:sp>
        <p:nvSpPr>
          <p:cNvPr id="10" name="テキスト ボックス 9">
            <a:extLst>
              <a:ext uri="{FF2B5EF4-FFF2-40B4-BE49-F238E27FC236}">
                <a16:creationId xmlns:a16="http://schemas.microsoft.com/office/drawing/2014/main" id="{D6F91C96-C8FB-44DE-BF10-0BB5471C2C4D}"/>
              </a:ext>
            </a:extLst>
          </p:cNvPr>
          <p:cNvSpPr txBox="1"/>
          <p:nvPr/>
        </p:nvSpPr>
        <p:spPr>
          <a:xfrm>
            <a:off x="301757" y="6208882"/>
            <a:ext cx="2012969"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国際基準をベースに</a:t>
            </a:r>
            <a:endParaRPr kumimoji="1" lang="en-US" altLang="ja-JP" sz="7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目視での実地調査を行い</a:t>
            </a:r>
            <a:endParaRPr kumimoji="1" lang="en-US" altLang="ja-JP" sz="7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ビジョン毎の可視範囲を定義</a:t>
            </a:r>
            <a:endParaRPr kumimoji="1" lang="en-US" altLang="ja-JP" sz="7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endParaRPr>
          </a:p>
        </p:txBody>
      </p:sp>
      <p:sp>
        <p:nvSpPr>
          <p:cNvPr id="11" name="テキスト ボックス 10">
            <a:extLst>
              <a:ext uri="{FF2B5EF4-FFF2-40B4-BE49-F238E27FC236}">
                <a16:creationId xmlns:a16="http://schemas.microsoft.com/office/drawing/2014/main" id="{A996912C-3846-4812-AA4E-396D3DA03DA3}"/>
              </a:ext>
            </a:extLst>
          </p:cNvPr>
          <p:cNvSpPr txBox="1"/>
          <p:nvPr/>
        </p:nvSpPr>
        <p:spPr>
          <a:xfrm>
            <a:off x="2273266" y="6243996"/>
            <a:ext cx="2116666"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モバイル空間統計や</a:t>
            </a:r>
            <a:r>
              <a:rPr kumimoji="1" lang="en-US" altLang="ja-JP" sz="7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GPS</a:t>
            </a:r>
            <a:r>
              <a:rPr kumimoji="1" lang="ja-JP" altLang="en-US" sz="7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データを</a:t>
            </a:r>
            <a:endParaRPr kumimoji="1" lang="en-US" altLang="ja-JP" sz="7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用いた独自ロジックで</a:t>
            </a:r>
            <a:endParaRPr kumimoji="1" lang="en-US" altLang="ja-JP" sz="7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可視範囲の推計人数を算出</a:t>
            </a:r>
            <a:endParaRPr kumimoji="1" lang="en-US" altLang="ja-JP" sz="7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endParaRPr>
          </a:p>
        </p:txBody>
      </p:sp>
      <p:grpSp>
        <p:nvGrpSpPr>
          <p:cNvPr id="12" name="グループ化 11"/>
          <p:cNvGrpSpPr/>
          <p:nvPr/>
        </p:nvGrpSpPr>
        <p:grpSpPr>
          <a:xfrm>
            <a:off x="439072" y="4926814"/>
            <a:ext cx="1746844" cy="1259010"/>
            <a:chOff x="5763112" y="4470198"/>
            <a:chExt cx="2074617" cy="1520196"/>
          </a:xfrm>
        </p:grpSpPr>
        <p:grpSp>
          <p:nvGrpSpPr>
            <p:cNvPr id="13" name="グループ化 12">
              <a:extLst>
                <a:ext uri="{FF2B5EF4-FFF2-40B4-BE49-F238E27FC236}">
                  <a16:creationId xmlns:a16="http://schemas.microsoft.com/office/drawing/2014/main" id="{D6FC0559-3DED-4626-B5A0-50ECFBA5AB18}"/>
                </a:ext>
              </a:extLst>
            </p:cNvPr>
            <p:cNvGrpSpPr/>
            <p:nvPr/>
          </p:nvGrpSpPr>
          <p:grpSpPr>
            <a:xfrm>
              <a:off x="5800787" y="4470198"/>
              <a:ext cx="2036942" cy="1520196"/>
              <a:chOff x="291028" y="3156493"/>
              <a:chExt cx="1730725" cy="1291662"/>
            </a:xfrm>
          </p:grpSpPr>
          <p:sp>
            <p:nvSpPr>
              <p:cNvPr id="15" name="正方形/長方形 14">
                <a:extLst>
                  <a:ext uri="{FF2B5EF4-FFF2-40B4-BE49-F238E27FC236}">
                    <a16:creationId xmlns:a16="http://schemas.microsoft.com/office/drawing/2014/main" id="{7D2890CE-27F1-42FF-BE00-0EE4E6B5ABE9}"/>
                  </a:ext>
                </a:extLst>
              </p:cNvPr>
              <p:cNvSpPr/>
              <p:nvPr/>
            </p:nvSpPr>
            <p:spPr>
              <a:xfrm>
                <a:off x="306016" y="3194220"/>
                <a:ext cx="1710356" cy="20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Light" panose="020F0302020204030204"/>
                  <a:ea typeface="Meiryo UI" panose="020B0604030504040204" pitchFamily="50" charset="-128"/>
                  <a:cs typeface="+mn-cs"/>
                </a:endParaRPr>
              </a:p>
            </p:txBody>
          </p:sp>
          <p:grpSp>
            <p:nvGrpSpPr>
              <p:cNvPr id="16" name="グループ化 15">
                <a:extLst>
                  <a:ext uri="{FF2B5EF4-FFF2-40B4-BE49-F238E27FC236}">
                    <a16:creationId xmlns:a16="http://schemas.microsoft.com/office/drawing/2014/main" id="{03F79CCB-70B9-4356-BFC7-E7D7B683682A}"/>
                  </a:ext>
                </a:extLst>
              </p:cNvPr>
              <p:cNvGrpSpPr/>
              <p:nvPr/>
            </p:nvGrpSpPr>
            <p:grpSpPr>
              <a:xfrm>
                <a:off x="291028" y="3156493"/>
                <a:ext cx="1730725" cy="1291662"/>
                <a:chOff x="647033" y="2908032"/>
                <a:chExt cx="1595229" cy="1190539"/>
              </a:xfrm>
            </p:grpSpPr>
            <p:pic>
              <p:nvPicPr>
                <p:cNvPr id="17" name="図 16">
                  <a:extLst>
                    <a:ext uri="{FF2B5EF4-FFF2-40B4-BE49-F238E27FC236}">
                      <a16:creationId xmlns:a16="http://schemas.microsoft.com/office/drawing/2014/main" id="{EB039BB3-5C75-43A8-8181-0A96D700589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1992" y="3051583"/>
                  <a:ext cx="1590270" cy="1046988"/>
                </a:xfrm>
                <a:prstGeom prst="rect">
                  <a:avLst/>
                </a:prstGeom>
              </p:spPr>
            </p:pic>
            <p:sp>
              <p:nvSpPr>
                <p:cNvPr id="18" name="正方形/長方形 17">
                  <a:extLst>
                    <a:ext uri="{FF2B5EF4-FFF2-40B4-BE49-F238E27FC236}">
                      <a16:creationId xmlns:a16="http://schemas.microsoft.com/office/drawing/2014/main" id="{88DEDC69-40D0-454F-9E70-CA461F8610ED}"/>
                    </a:ext>
                  </a:extLst>
                </p:cNvPr>
                <p:cNvSpPr/>
                <p:nvPr/>
              </p:nvSpPr>
              <p:spPr>
                <a:xfrm>
                  <a:off x="647033" y="2908032"/>
                  <a:ext cx="1572631" cy="1190539"/>
                </a:xfrm>
                <a:prstGeom prst="rect">
                  <a:avLst/>
                </a:prstGeom>
                <a:solidFill>
                  <a:schemeClr val="tx1">
                    <a:lumMod val="75000"/>
                    <a:lumOff val="25000"/>
                    <a:alpha val="47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Light" panose="020F0302020204030204"/>
                    <a:ea typeface="Meiryo UI" panose="020B0604030504040204" pitchFamily="50" charset="-128"/>
                    <a:cs typeface="+mn-cs"/>
                  </a:endParaRPr>
                </a:p>
              </p:txBody>
            </p:sp>
            <p:sp>
              <p:nvSpPr>
                <p:cNvPr id="19" name="台形 55">
                  <a:extLst>
                    <a:ext uri="{FF2B5EF4-FFF2-40B4-BE49-F238E27FC236}">
                      <a16:creationId xmlns:a16="http://schemas.microsoft.com/office/drawing/2014/main" id="{32D28289-C510-481D-B722-11FBEB273DA5}"/>
                    </a:ext>
                  </a:extLst>
                </p:cNvPr>
                <p:cNvSpPr/>
                <p:nvPr/>
              </p:nvSpPr>
              <p:spPr>
                <a:xfrm rot="14930254">
                  <a:off x="773774" y="3128786"/>
                  <a:ext cx="995383" cy="836740"/>
                </a:xfrm>
                <a:custGeom>
                  <a:avLst/>
                  <a:gdLst>
                    <a:gd name="connsiteX0" fmla="*/ 0 w 1419364"/>
                    <a:gd name="connsiteY0" fmla="*/ 1060578 h 1060578"/>
                    <a:gd name="connsiteX1" fmla="*/ 544819 w 1419364"/>
                    <a:gd name="connsiteY1" fmla="*/ 0 h 1060578"/>
                    <a:gd name="connsiteX2" fmla="*/ 874545 w 1419364"/>
                    <a:gd name="connsiteY2" fmla="*/ 0 h 1060578"/>
                    <a:gd name="connsiteX3" fmla="*/ 1419364 w 1419364"/>
                    <a:gd name="connsiteY3" fmla="*/ 1060578 h 1060578"/>
                    <a:gd name="connsiteX4" fmla="*/ 0 w 1419364"/>
                    <a:gd name="connsiteY4" fmla="*/ 1060578 h 1060578"/>
                    <a:gd name="connsiteX0" fmla="*/ 0 w 1419364"/>
                    <a:gd name="connsiteY0" fmla="*/ 1060578 h 1193150"/>
                    <a:gd name="connsiteX1" fmla="*/ 544819 w 1419364"/>
                    <a:gd name="connsiteY1" fmla="*/ 0 h 1193150"/>
                    <a:gd name="connsiteX2" fmla="*/ 874545 w 1419364"/>
                    <a:gd name="connsiteY2" fmla="*/ 0 h 1193150"/>
                    <a:gd name="connsiteX3" fmla="*/ 1419364 w 1419364"/>
                    <a:gd name="connsiteY3" fmla="*/ 1060578 h 1193150"/>
                    <a:gd name="connsiteX4" fmla="*/ 0 w 1419364"/>
                    <a:gd name="connsiteY4" fmla="*/ 1060578 h 1193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364" h="1193150">
                      <a:moveTo>
                        <a:pt x="0" y="1060578"/>
                      </a:moveTo>
                      <a:lnTo>
                        <a:pt x="544819" y="0"/>
                      </a:lnTo>
                      <a:lnTo>
                        <a:pt x="874545" y="0"/>
                      </a:lnTo>
                      <a:lnTo>
                        <a:pt x="1419364" y="1060578"/>
                      </a:lnTo>
                      <a:cubicBezTo>
                        <a:pt x="1273606" y="1237341"/>
                        <a:pt x="145758" y="1237341"/>
                        <a:pt x="0" y="1060578"/>
                      </a:cubicBezTo>
                      <a:close/>
                    </a:path>
                  </a:pathLst>
                </a:custGeom>
                <a:solidFill>
                  <a:schemeClr val="tx1">
                    <a:lumMod val="75000"/>
                    <a:lumOff val="25000"/>
                    <a:alpha val="79000"/>
                  </a:schemeClr>
                </a:solidFill>
                <a:ln w="28575">
                  <a:solidFill>
                    <a:srgbClr val="FF4F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Light" panose="020F0302020204030204"/>
                    <a:ea typeface="Meiryo UI" panose="020B0604030504040204" pitchFamily="50" charset="-128"/>
                    <a:cs typeface="+mn-cs"/>
                  </a:endParaRPr>
                </a:p>
              </p:txBody>
            </p:sp>
            <p:sp>
              <p:nvSpPr>
                <p:cNvPr id="20" name="台形 54">
                  <a:extLst>
                    <a:ext uri="{FF2B5EF4-FFF2-40B4-BE49-F238E27FC236}">
                      <a16:creationId xmlns:a16="http://schemas.microsoft.com/office/drawing/2014/main" id="{4CEAF74B-8B13-48D1-9C00-1CCF9678A425}"/>
                    </a:ext>
                  </a:extLst>
                </p:cNvPr>
                <p:cNvSpPr/>
                <p:nvPr/>
              </p:nvSpPr>
              <p:spPr>
                <a:xfrm rot="14921092">
                  <a:off x="902334" y="3225867"/>
                  <a:ext cx="798800" cy="809594"/>
                </a:xfrm>
                <a:custGeom>
                  <a:avLst/>
                  <a:gdLst>
                    <a:gd name="connsiteX0" fmla="*/ 0 w 1043953"/>
                    <a:gd name="connsiteY0" fmla="*/ 547259 h 547259"/>
                    <a:gd name="connsiteX1" fmla="*/ 358269 w 1043953"/>
                    <a:gd name="connsiteY1" fmla="*/ 0 h 547259"/>
                    <a:gd name="connsiteX2" fmla="*/ 685684 w 1043953"/>
                    <a:gd name="connsiteY2" fmla="*/ 0 h 547259"/>
                    <a:gd name="connsiteX3" fmla="*/ 1043953 w 1043953"/>
                    <a:gd name="connsiteY3" fmla="*/ 547259 h 547259"/>
                    <a:gd name="connsiteX4" fmla="*/ 0 w 1043953"/>
                    <a:gd name="connsiteY4" fmla="*/ 547259 h 547259"/>
                    <a:gd name="connsiteX0" fmla="*/ 0 w 1043953"/>
                    <a:gd name="connsiteY0" fmla="*/ 547259 h 547259"/>
                    <a:gd name="connsiteX1" fmla="*/ 272233 w 1043953"/>
                    <a:gd name="connsiteY1" fmla="*/ 123434 h 547259"/>
                    <a:gd name="connsiteX2" fmla="*/ 358269 w 1043953"/>
                    <a:gd name="connsiteY2" fmla="*/ 0 h 547259"/>
                    <a:gd name="connsiteX3" fmla="*/ 685684 w 1043953"/>
                    <a:gd name="connsiteY3" fmla="*/ 0 h 547259"/>
                    <a:gd name="connsiteX4" fmla="*/ 1043953 w 1043953"/>
                    <a:gd name="connsiteY4" fmla="*/ 547259 h 547259"/>
                    <a:gd name="connsiteX5" fmla="*/ 0 w 1043953"/>
                    <a:gd name="connsiteY5" fmla="*/ 547259 h 547259"/>
                    <a:gd name="connsiteX0" fmla="*/ 0 w 1043953"/>
                    <a:gd name="connsiteY0" fmla="*/ 547259 h 547259"/>
                    <a:gd name="connsiteX1" fmla="*/ 233261 w 1043953"/>
                    <a:gd name="connsiteY1" fmla="*/ 184316 h 547259"/>
                    <a:gd name="connsiteX2" fmla="*/ 272233 w 1043953"/>
                    <a:gd name="connsiteY2" fmla="*/ 123434 h 547259"/>
                    <a:gd name="connsiteX3" fmla="*/ 358269 w 1043953"/>
                    <a:gd name="connsiteY3" fmla="*/ 0 h 547259"/>
                    <a:gd name="connsiteX4" fmla="*/ 685684 w 1043953"/>
                    <a:gd name="connsiteY4" fmla="*/ 0 h 547259"/>
                    <a:gd name="connsiteX5" fmla="*/ 1043953 w 1043953"/>
                    <a:gd name="connsiteY5" fmla="*/ 547259 h 547259"/>
                    <a:gd name="connsiteX6" fmla="*/ 0 w 1043953"/>
                    <a:gd name="connsiteY6" fmla="*/ 547259 h 547259"/>
                    <a:gd name="connsiteX0" fmla="*/ 0 w 1043953"/>
                    <a:gd name="connsiteY0" fmla="*/ 547259 h 547259"/>
                    <a:gd name="connsiteX1" fmla="*/ 381439 w 1043953"/>
                    <a:gd name="connsiteY1" fmla="*/ 272569 h 547259"/>
                    <a:gd name="connsiteX2" fmla="*/ 272233 w 1043953"/>
                    <a:gd name="connsiteY2" fmla="*/ 123434 h 547259"/>
                    <a:gd name="connsiteX3" fmla="*/ 358269 w 1043953"/>
                    <a:gd name="connsiteY3" fmla="*/ 0 h 547259"/>
                    <a:gd name="connsiteX4" fmla="*/ 685684 w 1043953"/>
                    <a:gd name="connsiteY4" fmla="*/ 0 h 547259"/>
                    <a:gd name="connsiteX5" fmla="*/ 1043953 w 1043953"/>
                    <a:gd name="connsiteY5" fmla="*/ 547259 h 547259"/>
                    <a:gd name="connsiteX6" fmla="*/ 0 w 1043953"/>
                    <a:gd name="connsiteY6" fmla="*/ 547259 h 547259"/>
                    <a:gd name="connsiteX0" fmla="*/ 0 w 1448665"/>
                    <a:gd name="connsiteY0" fmla="*/ 1096968 h 1096968"/>
                    <a:gd name="connsiteX1" fmla="*/ 786151 w 1448665"/>
                    <a:gd name="connsiteY1" fmla="*/ 272569 h 1096968"/>
                    <a:gd name="connsiteX2" fmla="*/ 676945 w 1448665"/>
                    <a:gd name="connsiteY2" fmla="*/ 123434 h 1096968"/>
                    <a:gd name="connsiteX3" fmla="*/ 762981 w 1448665"/>
                    <a:gd name="connsiteY3" fmla="*/ 0 h 1096968"/>
                    <a:gd name="connsiteX4" fmla="*/ 1090396 w 1448665"/>
                    <a:gd name="connsiteY4" fmla="*/ 0 h 1096968"/>
                    <a:gd name="connsiteX5" fmla="*/ 1448665 w 1448665"/>
                    <a:gd name="connsiteY5" fmla="*/ 547259 h 1096968"/>
                    <a:gd name="connsiteX6" fmla="*/ 0 w 1448665"/>
                    <a:gd name="connsiteY6" fmla="*/ 1096968 h 1096968"/>
                    <a:gd name="connsiteX0" fmla="*/ 0 w 1448665"/>
                    <a:gd name="connsiteY0" fmla="*/ 1096968 h 1096968"/>
                    <a:gd name="connsiteX1" fmla="*/ 786151 w 1448665"/>
                    <a:gd name="connsiteY1" fmla="*/ 272569 h 1096968"/>
                    <a:gd name="connsiteX2" fmla="*/ 676945 w 1448665"/>
                    <a:gd name="connsiteY2" fmla="*/ 123434 h 1096968"/>
                    <a:gd name="connsiteX3" fmla="*/ 762981 w 1448665"/>
                    <a:gd name="connsiteY3" fmla="*/ 0 h 1096968"/>
                    <a:gd name="connsiteX4" fmla="*/ 1090396 w 1448665"/>
                    <a:gd name="connsiteY4" fmla="*/ 0 h 1096968"/>
                    <a:gd name="connsiteX5" fmla="*/ 1448665 w 1448665"/>
                    <a:gd name="connsiteY5" fmla="*/ 547259 h 1096968"/>
                    <a:gd name="connsiteX6" fmla="*/ 1059486 w 1448665"/>
                    <a:gd name="connsiteY6" fmla="*/ 683575 h 1096968"/>
                    <a:gd name="connsiteX7" fmla="*/ 0 w 1448665"/>
                    <a:gd name="connsiteY7" fmla="*/ 1096968 h 1096968"/>
                    <a:gd name="connsiteX0" fmla="*/ 0 w 1448665"/>
                    <a:gd name="connsiteY0" fmla="*/ 1096968 h 1096968"/>
                    <a:gd name="connsiteX1" fmla="*/ 786151 w 1448665"/>
                    <a:gd name="connsiteY1" fmla="*/ 272569 h 1096968"/>
                    <a:gd name="connsiteX2" fmla="*/ 676945 w 1448665"/>
                    <a:gd name="connsiteY2" fmla="*/ 123434 h 1096968"/>
                    <a:gd name="connsiteX3" fmla="*/ 762981 w 1448665"/>
                    <a:gd name="connsiteY3" fmla="*/ 0 h 1096968"/>
                    <a:gd name="connsiteX4" fmla="*/ 1090396 w 1448665"/>
                    <a:gd name="connsiteY4" fmla="*/ 0 h 1096968"/>
                    <a:gd name="connsiteX5" fmla="*/ 1448665 w 1448665"/>
                    <a:gd name="connsiteY5" fmla="*/ 547259 h 1096968"/>
                    <a:gd name="connsiteX6" fmla="*/ 1003603 w 1448665"/>
                    <a:gd name="connsiteY6" fmla="*/ 768295 h 1096968"/>
                    <a:gd name="connsiteX7" fmla="*/ 0 w 1448665"/>
                    <a:gd name="connsiteY7" fmla="*/ 1096968 h 1096968"/>
                    <a:gd name="connsiteX0" fmla="*/ 0 w 1448665"/>
                    <a:gd name="connsiteY0" fmla="*/ 1096968 h 1100443"/>
                    <a:gd name="connsiteX1" fmla="*/ 21810 w 1448665"/>
                    <a:gd name="connsiteY1" fmla="*/ 1100443 h 1100443"/>
                    <a:gd name="connsiteX2" fmla="*/ 786151 w 1448665"/>
                    <a:gd name="connsiteY2" fmla="*/ 272569 h 1100443"/>
                    <a:gd name="connsiteX3" fmla="*/ 676945 w 1448665"/>
                    <a:gd name="connsiteY3" fmla="*/ 123434 h 1100443"/>
                    <a:gd name="connsiteX4" fmla="*/ 762981 w 1448665"/>
                    <a:gd name="connsiteY4" fmla="*/ 0 h 1100443"/>
                    <a:gd name="connsiteX5" fmla="*/ 1090396 w 1448665"/>
                    <a:gd name="connsiteY5" fmla="*/ 0 h 1100443"/>
                    <a:gd name="connsiteX6" fmla="*/ 1448665 w 1448665"/>
                    <a:gd name="connsiteY6" fmla="*/ 547259 h 1100443"/>
                    <a:gd name="connsiteX7" fmla="*/ 1003603 w 1448665"/>
                    <a:gd name="connsiteY7" fmla="*/ 768295 h 1100443"/>
                    <a:gd name="connsiteX8" fmla="*/ 0 w 1448665"/>
                    <a:gd name="connsiteY8" fmla="*/ 1096968 h 1100443"/>
                    <a:gd name="connsiteX0" fmla="*/ 0 w 1448665"/>
                    <a:gd name="connsiteY0" fmla="*/ 1096968 h 1266812"/>
                    <a:gd name="connsiteX1" fmla="*/ 116681 w 1448665"/>
                    <a:gd name="connsiteY1" fmla="*/ 1266812 h 1266812"/>
                    <a:gd name="connsiteX2" fmla="*/ 786151 w 1448665"/>
                    <a:gd name="connsiteY2" fmla="*/ 272569 h 1266812"/>
                    <a:gd name="connsiteX3" fmla="*/ 676945 w 1448665"/>
                    <a:gd name="connsiteY3" fmla="*/ 123434 h 1266812"/>
                    <a:gd name="connsiteX4" fmla="*/ 762981 w 1448665"/>
                    <a:gd name="connsiteY4" fmla="*/ 0 h 1266812"/>
                    <a:gd name="connsiteX5" fmla="*/ 1090396 w 1448665"/>
                    <a:gd name="connsiteY5" fmla="*/ 0 h 1266812"/>
                    <a:gd name="connsiteX6" fmla="*/ 1448665 w 1448665"/>
                    <a:gd name="connsiteY6" fmla="*/ 547259 h 1266812"/>
                    <a:gd name="connsiteX7" fmla="*/ 1003603 w 1448665"/>
                    <a:gd name="connsiteY7" fmla="*/ 768295 h 1266812"/>
                    <a:gd name="connsiteX8" fmla="*/ 0 w 1448665"/>
                    <a:gd name="connsiteY8" fmla="*/ 1096968 h 1266812"/>
                    <a:gd name="connsiteX0" fmla="*/ 0 w 1448665"/>
                    <a:gd name="connsiteY0" fmla="*/ 1096968 h 1096968"/>
                    <a:gd name="connsiteX1" fmla="*/ 18909 w 1448665"/>
                    <a:gd name="connsiteY1" fmla="*/ 1068877 h 1096968"/>
                    <a:gd name="connsiteX2" fmla="*/ 786151 w 1448665"/>
                    <a:gd name="connsiteY2" fmla="*/ 272569 h 1096968"/>
                    <a:gd name="connsiteX3" fmla="*/ 676945 w 1448665"/>
                    <a:gd name="connsiteY3" fmla="*/ 123434 h 1096968"/>
                    <a:gd name="connsiteX4" fmla="*/ 762981 w 1448665"/>
                    <a:gd name="connsiteY4" fmla="*/ 0 h 1096968"/>
                    <a:gd name="connsiteX5" fmla="*/ 1090396 w 1448665"/>
                    <a:gd name="connsiteY5" fmla="*/ 0 h 1096968"/>
                    <a:gd name="connsiteX6" fmla="*/ 1448665 w 1448665"/>
                    <a:gd name="connsiteY6" fmla="*/ 547259 h 1096968"/>
                    <a:gd name="connsiteX7" fmla="*/ 1003603 w 1448665"/>
                    <a:gd name="connsiteY7" fmla="*/ 768295 h 1096968"/>
                    <a:gd name="connsiteX8" fmla="*/ 0 w 1448665"/>
                    <a:gd name="connsiteY8" fmla="*/ 1096968 h 1096968"/>
                    <a:gd name="connsiteX0" fmla="*/ 10884 w 1429756"/>
                    <a:gd name="connsiteY0" fmla="*/ 1040113 h 1068877"/>
                    <a:gd name="connsiteX1" fmla="*/ 0 w 1429756"/>
                    <a:gd name="connsiteY1" fmla="*/ 1068877 h 1068877"/>
                    <a:gd name="connsiteX2" fmla="*/ 767242 w 1429756"/>
                    <a:gd name="connsiteY2" fmla="*/ 272569 h 1068877"/>
                    <a:gd name="connsiteX3" fmla="*/ 658036 w 1429756"/>
                    <a:gd name="connsiteY3" fmla="*/ 123434 h 1068877"/>
                    <a:gd name="connsiteX4" fmla="*/ 744072 w 1429756"/>
                    <a:gd name="connsiteY4" fmla="*/ 0 h 1068877"/>
                    <a:gd name="connsiteX5" fmla="*/ 1071487 w 1429756"/>
                    <a:gd name="connsiteY5" fmla="*/ 0 h 1068877"/>
                    <a:gd name="connsiteX6" fmla="*/ 1429756 w 1429756"/>
                    <a:gd name="connsiteY6" fmla="*/ 547259 h 1068877"/>
                    <a:gd name="connsiteX7" fmla="*/ 984694 w 1429756"/>
                    <a:gd name="connsiteY7" fmla="*/ 768295 h 1068877"/>
                    <a:gd name="connsiteX8" fmla="*/ 10884 w 1429756"/>
                    <a:gd name="connsiteY8" fmla="*/ 1040113 h 1068877"/>
                    <a:gd name="connsiteX0" fmla="*/ 0 w 1418872"/>
                    <a:gd name="connsiteY0" fmla="*/ 1040113 h 1395981"/>
                    <a:gd name="connsiteX1" fmla="*/ 66922 w 1418872"/>
                    <a:gd name="connsiteY1" fmla="*/ 1395981 h 1395981"/>
                    <a:gd name="connsiteX2" fmla="*/ 756358 w 1418872"/>
                    <a:gd name="connsiteY2" fmla="*/ 272569 h 1395981"/>
                    <a:gd name="connsiteX3" fmla="*/ 647152 w 1418872"/>
                    <a:gd name="connsiteY3" fmla="*/ 123434 h 1395981"/>
                    <a:gd name="connsiteX4" fmla="*/ 733188 w 1418872"/>
                    <a:gd name="connsiteY4" fmla="*/ 0 h 1395981"/>
                    <a:gd name="connsiteX5" fmla="*/ 1060603 w 1418872"/>
                    <a:gd name="connsiteY5" fmla="*/ 0 h 1395981"/>
                    <a:gd name="connsiteX6" fmla="*/ 1418872 w 1418872"/>
                    <a:gd name="connsiteY6" fmla="*/ 547259 h 1395981"/>
                    <a:gd name="connsiteX7" fmla="*/ 973810 w 1418872"/>
                    <a:gd name="connsiteY7" fmla="*/ 768295 h 1395981"/>
                    <a:gd name="connsiteX8" fmla="*/ 0 w 1418872"/>
                    <a:gd name="connsiteY8" fmla="*/ 1040113 h 1395981"/>
                    <a:gd name="connsiteX0" fmla="*/ 112034 w 1351950"/>
                    <a:gd name="connsiteY0" fmla="*/ 1497992 h 1497992"/>
                    <a:gd name="connsiteX1" fmla="*/ 0 w 1351950"/>
                    <a:gd name="connsiteY1" fmla="*/ 1395981 h 1497992"/>
                    <a:gd name="connsiteX2" fmla="*/ 689436 w 1351950"/>
                    <a:gd name="connsiteY2" fmla="*/ 272569 h 1497992"/>
                    <a:gd name="connsiteX3" fmla="*/ 580230 w 1351950"/>
                    <a:gd name="connsiteY3" fmla="*/ 123434 h 1497992"/>
                    <a:gd name="connsiteX4" fmla="*/ 666266 w 1351950"/>
                    <a:gd name="connsiteY4" fmla="*/ 0 h 1497992"/>
                    <a:gd name="connsiteX5" fmla="*/ 993681 w 1351950"/>
                    <a:gd name="connsiteY5" fmla="*/ 0 h 1497992"/>
                    <a:gd name="connsiteX6" fmla="*/ 1351950 w 1351950"/>
                    <a:gd name="connsiteY6" fmla="*/ 547259 h 1497992"/>
                    <a:gd name="connsiteX7" fmla="*/ 906888 w 1351950"/>
                    <a:gd name="connsiteY7" fmla="*/ 768295 h 1497992"/>
                    <a:gd name="connsiteX8" fmla="*/ 112034 w 1351950"/>
                    <a:gd name="connsiteY8" fmla="*/ 1497992 h 1497992"/>
                    <a:gd name="connsiteX0" fmla="*/ 242654 w 1482570"/>
                    <a:gd name="connsiteY0" fmla="*/ 1497992 h 1497992"/>
                    <a:gd name="connsiteX1" fmla="*/ 0 w 1482570"/>
                    <a:gd name="connsiteY1" fmla="*/ 1360231 h 1497992"/>
                    <a:gd name="connsiteX2" fmla="*/ 820056 w 1482570"/>
                    <a:gd name="connsiteY2" fmla="*/ 272569 h 1497992"/>
                    <a:gd name="connsiteX3" fmla="*/ 710850 w 1482570"/>
                    <a:gd name="connsiteY3" fmla="*/ 123434 h 1497992"/>
                    <a:gd name="connsiteX4" fmla="*/ 796886 w 1482570"/>
                    <a:gd name="connsiteY4" fmla="*/ 0 h 1497992"/>
                    <a:gd name="connsiteX5" fmla="*/ 1124301 w 1482570"/>
                    <a:gd name="connsiteY5" fmla="*/ 0 h 1497992"/>
                    <a:gd name="connsiteX6" fmla="*/ 1482570 w 1482570"/>
                    <a:gd name="connsiteY6" fmla="*/ 547259 h 1497992"/>
                    <a:gd name="connsiteX7" fmla="*/ 1037508 w 1482570"/>
                    <a:gd name="connsiteY7" fmla="*/ 768295 h 1497992"/>
                    <a:gd name="connsiteX8" fmla="*/ 242654 w 1482570"/>
                    <a:gd name="connsiteY8" fmla="*/ 1497992 h 1497992"/>
                    <a:gd name="connsiteX0" fmla="*/ 233151 w 1473067"/>
                    <a:gd name="connsiteY0" fmla="*/ 1497992 h 1497992"/>
                    <a:gd name="connsiteX1" fmla="*/ 0 w 1473067"/>
                    <a:gd name="connsiteY1" fmla="*/ 1394375 h 1497992"/>
                    <a:gd name="connsiteX2" fmla="*/ 810553 w 1473067"/>
                    <a:gd name="connsiteY2" fmla="*/ 272569 h 1497992"/>
                    <a:gd name="connsiteX3" fmla="*/ 701347 w 1473067"/>
                    <a:gd name="connsiteY3" fmla="*/ 123434 h 1497992"/>
                    <a:gd name="connsiteX4" fmla="*/ 787383 w 1473067"/>
                    <a:gd name="connsiteY4" fmla="*/ 0 h 1497992"/>
                    <a:gd name="connsiteX5" fmla="*/ 1114798 w 1473067"/>
                    <a:gd name="connsiteY5" fmla="*/ 0 h 1497992"/>
                    <a:gd name="connsiteX6" fmla="*/ 1473067 w 1473067"/>
                    <a:gd name="connsiteY6" fmla="*/ 547259 h 1497992"/>
                    <a:gd name="connsiteX7" fmla="*/ 1028005 w 1473067"/>
                    <a:gd name="connsiteY7" fmla="*/ 768295 h 1497992"/>
                    <a:gd name="connsiteX8" fmla="*/ 233151 w 1473067"/>
                    <a:gd name="connsiteY8" fmla="*/ 1497992 h 1497992"/>
                    <a:gd name="connsiteX0" fmla="*/ 0 w 1239916"/>
                    <a:gd name="connsiteY0" fmla="*/ 1497992 h 1497992"/>
                    <a:gd name="connsiteX1" fmla="*/ 577402 w 1239916"/>
                    <a:gd name="connsiteY1" fmla="*/ 272569 h 1497992"/>
                    <a:gd name="connsiteX2" fmla="*/ 468196 w 1239916"/>
                    <a:gd name="connsiteY2" fmla="*/ 123434 h 1497992"/>
                    <a:gd name="connsiteX3" fmla="*/ 554232 w 1239916"/>
                    <a:gd name="connsiteY3" fmla="*/ 0 h 1497992"/>
                    <a:gd name="connsiteX4" fmla="*/ 881647 w 1239916"/>
                    <a:gd name="connsiteY4" fmla="*/ 0 h 1497992"/>
                    <a:gd name="connsiteX5" fmla="*/ 1239916 w 1239916"/>
                    <a:gd name="connsiteY5" fmla="*/ 547259 h 1497992"/>
                    <a:gd name="connsiteX6" fmla="*/ 794854 w 1239916"/>
                    <a:gd name="connsiteY6" fmla="*/ 768295 h 1497992"/>
                    <a:gd name="connsiteX7" fmla="*/ 0 w 1239916"/>
                    <a:gd name="connsiteY7" fmla="*/ 1497992 h 1497992"/>
                    <a:gd name="connsiteX0" fmla="*/ 0 w 1162448"/>
                    <a:gd name="connsiteY0" fmla="*/ 1497992 h 1497992"/>
                    <a:gd name="connsiteX1" fmla="*/ 577402 w 1162448"/>
                    <a:gd name="connsiteY1" fmla="*/ 272569 h 1497992"/>
                    <a:gd name="connsiteX2" fmla="*/ 468196 w 1162448"/>
                    <a:gd name="connsiteY2" fmla="*/ 123434 h 1497992"/>
                    <a:gd name="connsiteX3" fmla="*/ 554232 w 1162448"/>
                    <a:gd name="connsiteY3" fmla="*/ 0 h 1497992"/>
                    <a:gd name="connsiteX4" fmla="*/ 881647 w 1162448"/>
                    <a:gd name="connsiteY4" fmla="*/ 0 h 1497992"/>
                    <a:gd name="connsiteX5" fmla="*/ 1162448 w 1162448"/>
                    <a:gd name="connsiteY5" fmla="*/ 570293 h 1497992"/>
                    <a:gd name="connsiteX6" fmla="*/ 794854 w 1162448"/>
                    <a:gd name="connsiteY6" fmla="*/ 768295 h 1497992"/>
                    <a:gd name="connsiteX7" fmla="*/ 0 w 1162448"/>
                    <a:gd name="connsiteY7" fmla="*/ 1497992 h 1497992"/>
                    <a:gd name="connsiteX0" fmla="*/ 0 w 829558"/>
                    <a:gd name="connsiteY0" fmla="*/ 1171351 h 1171351"/>
                    <a:gd name="connsiteX1" fmla="*/ 244512 w 829558"/>
                    <a:gd name="connsiteY1" fmla="*/ 272569 h 1171351"/>
                    <a:gd name="connsiteX2" fmla="*/ 135306 w 829558"/>
                    <a:gd name="connsiteY2" fmla="*/ 123434 h 1171351"/>
                    <a:gd name="connsiteX3" fmla="*/ 221342 w 829558"/>
                    <a:gd name="connsiteY3" fmla="*/ 0 h 1171351"/>
                    <a:gd name="connsiteX4" fmla="*/ 548757 w 829558"/>
                    <a:gd name="connsiteY4" fmla="*/ 0 h 1171351"/>
                    <a:gd name="connsiteX5" fmla="*/ 829558 w 829558"/>
                    <a:gd name="connsiteY5" fmla="*/ 570293 h 1171351"/>
                    <a:gd name="connsiteX6" fmla="*/ 461964 w 829558"/>
                    <a:gd name="connsiteY6" fmla="*/ 768295 h 1171351"/>
                    <a:gd name="connsiteX7" fmla="*/ 0 w 829558"/>
                    <a:gd name="connsiteY7" fmla="*/ 1171351 h 1171351"/>
                    <a:gd name="connsiteX0" fmla="*/ 0 w 829558"/>
                    <a:gd name="connsiteY0" fmla="*/ 1171351 h 1171351"/>
                    <a:gd name="connsiteX1" fmla="*/ 53210 w 829558"/>
                    <a:gd name="connsiteY1" fmla="*/ 996856 h 1171351"/>
                    <a:gd name="connsiteX2" fmla="*/ 244512 w 829558"/>
                    <a:gd name="connsiteY2" fmla="*/ 272569 h 1171351"/>
                    <a:gd name="connsiteX3" fmla="*/ 135306 w 829558"/>
                    <a:gd name="connsiteY3" fmla="*/ 123434 h 1171351"/>
                    <a:gd name="connsiteX4" fmla="*/ 221342 w 829558"/>
                    <a:gd name="connsiteY4" fmla="*/ 0 h 1171351"/>
                    <a:gd name="connsiteX5" fmla="*/ 548757 w 829558"/>
                    <a:gd name="connsiteY5" fmla="*/ 0 h 1171351"/>
                    <a:gd name="connsiteX6" fmla="*/ 829558 w 829558"/>
                    <a:gd name="connsiteY6" fmla="*/ 570293 h 1171351"/>
                    <a:gd name="connsiteX7" fmla="*/ 461964 w 829558"/>
                    <a:gd name="connsiteY7" fmla="*/ 768295 h 1171351"/>
                    <a:gd name="connsiteX8" fmla="*/ 0 w 829558"/>
                    <a:gd name="connsiteY8" fmla="*/ 1171351 h 1171351"/>
                    <a:gd name="connsiteX0" fmla="*/ 103838 w 933396"/>
                    <a:gd name="connsiteY0" fmla="*/ 1171351 h 1171351"/>
                    <a:gd name="connsiteX1" fmla="*/ 0 w 933396"/>
                    <a:gd name="connsiteY1" fmla="*/ 638833 h 1171351"/>
                    <a:gd name="connsiteX2" fmla="*/ 348350 w 933396"/>
                    <a:gd name="connsiteY2" fmla="*/ 272569 h 1171351"/>
                    <a:gd name="connsiteX3" fmla="*/ 239144 w 933396"/>
                    <a:gd name="connsiteY3" fmla="*/ 123434 h 1171351"/>
                    <a:gd name="connsiteX4" fmla="*/ 325180 w 933396"/>
                    <a:gd name="connsiteY4" fmla="*/ 0 h 1171351"/>
                    <a:gd name="connsiteX5" fmla="*/ 652595 w 933396"/>
                    <a:gd name="connsiteY5" fmla="*/ 0 h 1171351"/>
                    <a:gd name="connsiteX6" fmla="*/ 933396 w 933396"/>
                    <a:gd name="connsiteY6" fmla="*/ 570293 h 1171351"/>
                    <a:gd name="connsiteX7" fmla="*/ 565802 w 933396"/>
                    <a:gd name="connsiteY7" fmla="*/ 768295 h 1171351"/>
                    <a:gd name="connsiteX8" fmla="*/ 103838 w 933396"/>
                    <a:gd name="connsiteY8" fmla="*/ 1171351 h 1171351"/>
                    <a:gd name="connsiteX0" fmla="*/ 103838 w 933396"/>
                    <a:gd name="connsiteY0" fmla="*/ 1171351 h 1171351"/>
                    <a:gd name="connsiteX1" fmla="*/ 63147 w 933396"/>
                    <a:gd name="connsiteY1" fmla="*/ 944999 h 1171351"/>
                    <a:gd name="connsiteX2" fmla="*/ 0 w 933396"/>
                    <a:gd name="connsiteY2" fmla="*/ 638833 h 1171351"/>
                    <a:gd name="connsiteX3" fmla="*/ 348350 w 933396"/>
                    <a:gd name="connsiteY3" fmla="*/ 272569 h 1171351"/>
                    <a:gd name="connsiteX4" fmla="*/ 239144 w 933396"/>
                    <a:gd name="connsiteY4" fmla="*/ 123434 h 1171351"/>
                    <a:gd name="connsiteX5" fmla="*/ 325180 w 933396"/>
                    <a:gd name="connsiteY5" fmla="*/ 0 h 1171351"/>
                    <a:gd name="connsiteX6" fmla="*/ 652595 w 933396"/>
                    <a:gd name="connsiteY6" fmla="*/ 0 h 1171351"/>
                    <a:gd name="connsiteX7" fmla="*/ 933396 w 933396"/>
                    <a:gd name="connsiteY7" fmla="*/ 570293 h 1171351"/>
                    <a:gd name="connsiteX8" fmla="*/ 565802 w 933396"/>
                    <a:gd name="connsiteY8" fmla="*/ 768295 h 1171351"/>
                    <a:gd name="connsiteX9" fmla="*/ 103838 w 933396"/>
                    <a:gd name="connsiteY9" fmla="*/ 1171351 h 1171351"/>
                    <a:gd name="connsiteX0" fmla="*/ 309491 w 1139049"/>
                    <a:gd name="connsiteY0" fmla="*/ 1171351 h 1171351"/>
                    <a:gd name="connsiteX1" fmla="*/ 0 w 1139049"/>
                    <a:gd name="connsiteY1" fmla="*/ 1068382 h 1171351"/>
                    <a:gd name="connsiteX2" fmla="*/ 205653 w 1139049"/>
                    <a:gd name="connsiteY2" fmla="*/ 638833 h 1171351"/>
                    <a:gd name="connsiteX3" fmla="*/ 554003 w 1139049"/>
                    <a:gd name="connsiteY3" fmla="*/ 272569 h 1171351"/>
                    <a:gd name="connsiteX4" fmla="*/ 444797 w 1139049"/>
                    <a:gd name="connsiteY4" fmla="*/ 123434 h 1171351"/>
                    <a:gd name="connsiteX5" fmla="*/ 530833 w 1139049"/>
                    <a:gd name="connsiteY5" fmla="*/ 0 h 1171351"/>
                    <a:gd name="connsiteX6" fmla="*/ 858248 w 1139049"/>
                    <a:gd name="connsiteY6" fmla="*/ 0 h 1171351"/>
                    <a:gd name="connsiteX7" fmla="*/ 1139049 w 1139049"/>
                    <a:gd name="connsiteY7" fmla="*/ 570293 h 1171351"/>
                    <a:gd name="connsiteX8" fmla="*/ 771455 w 1139049"/>
                    <a:gd name="connsiteY8" fmla="*/ 768295 h 1171351"/>
                    <a:gd name="connsiteX9" fmla="*/ 309491 w 1139049"/>
                    <a:gd name="connsiteY9" fmla="*/ 1171351 h 1171351"/>
                    <a:gd name="connsiteX0" fmla="*/ 309491 w 1139049"/>
                    <a:gd name="connsiteY0" fmla="*/ 1171351 h 1171351"/>
                    <a:gd name="connsiteX1" fmla="*/ 0 w 1139049"/>
                    <a:gd name="connsiteY1" fmla="*/ 1068382 h 1171351"/>
                    <a:gd name="connsiteX2" fmla="*/ 204527 w 1139049"/>
                    <a:gd name="connsiteY2" fmla="*/ 661221 h 1171351"/>
                    <a:gd name="connsiteX3" fmla="*/ 554003 w 1139049"/>
                    <a:gd name="connsiteY3" fmla="*/ 272569 h 1171351"/>
                    <a:gd name="connsiteX4" fmla="*/ 444797 w 1139049"/>
                    <a:gd name="connsiteY4" fmla="*/ 123434 h 1171351"/>
                    <a:gd name="connsiteX5" fmla="*/ 530833 w 1139049"/>
                    <a:gd name="connsiteY5" fmla="*/ 0 h 1171351"/>
                    <a:gd name="connsiteX6" fmla="*/ 858248 w 1139049"/>
                    <a:gd name="connsiteY6" fmla="*/ 0 h 1171351"/>
                    <a:gd name="connsiteX7" fmla="*/ 1139049 w 1139049"/>
                    <a:gd name="connsiteY7" fmla="*/ 570293 h 1171351"/>
                    <a:gd name="connsiteX8" fmla="*/ 771455 w 1139049"/>
                    <a:gd name="connsiteY8" fmla="*/ 768295 h 1171351"/>
                    <a:gd name="connsiteX9" fmla="*/ 309491 w 1139049"/>
                    <a:gd name="connsiteY9" fmla="*/ 1171351 h 1171351"/>
                    <a:gd name="connsiteX0" fmla="*/ 309491 w 1139049"/>
                    <a:gd name="connsiteY0" fmla="*/ 1171351 h 1171351"/>
                    <a:gd name="connsiteX1" fmla="*/ 0 w 1139049"/>
                    <a:gd name="connsiteY1" fmla="*/ 1068382 h 1171351"/>
                    <a:gd name="connsiteX2" fmla="*/ 204527 w 1139049"/>
                    <a:gd name="connsiteY2" fmla="*/ 661221 h 1171351"/>
                    <a:gd name="connsiteX3" fmla="*/ 554003 w 1139049"/>
                    <a:gd name="connsiteY3" fmla="*/ 272569 h 1171351"/>
                    <a:gd name="connsiteX4" fmla="*/ 476687 w 1139049"/>
                    <a:gd name="connsiteY4" fmla="*/ 158704 h 1171351"/>
                    <a:gd name="connsiteX5" fmla="*/ 530833 w 1139049"/>
                    <a:gd name="connsiteY5" fmla="*/ 0 h 1171351"/>
                    <a:gd name="connsiteX6" fmla="*/ 858248 w 1139049"/>
                    <a:gd name="connsiteY6" fmla="*/ 0 h 1171351"/>
                    <a:gd name="connsiteX7" fmla="*/ 1139049 w 1139049"/>
                    <a:gd name="connsiteY7" fmla="*/ 570293 h 1171351"/>
                    <a:gd name="connsiteX8" fmla="*/ 771455 w 1139049"/>
                    <a:gd name="connsiteY8" fmla="*/ 768295 h 1171351"/>
                    <a:gd name="connsiteX9" fmla="*/ 309491 w 1139049"/>
                    <a:gd name="connsiteY9" fmla="*/ 1171351 h 1171351"/>
                    <a:gd name="connsiteX0" fmla="*/ 309491 w 1139049"/>
                    <a:gd name="connsiteY0" fmla="*/ 1171351 h 1171351"/>
                    <a:gd name="connsiteX1" fmla="*/ 0 w 1139049"/>
                    <a:gd name="connsiteY1" fmla="*/ 1068382 h 1171351"/>
                    <a:gd name="connsiteX2" fmla="*/ 204527 w 1139049"/>
                    <a:gd name="connsiteY2" fmla="*/ 661221 h 1171351"/>
                    <a:gd name="connsiteX3" fmla="*/ 554003 w 1139049"/>
                    <a:gd name="connsiteY3" fmla="*/ 272569 h 1171351"/>
                    <a:gd name="connsiteX4" fmla="*/ 476687 w 1139049"/>
                    <a:gd name="connsiteY4" fmla="*/ 158704 h 1171351"/>
                    <a:gd name="connsiteX5" fmla="*/ 554670 w 1139049"/>
                    <a:gd name="connsiteY5" fmla="*/ 16909 h 1171351"/>
                    <a:gd name="connsiteX6" fmla="*/ 858248 w 1139049"/>
                    <a:gd name="connsiteY6" fmla="*/ 0 h 1171351"/>
                    <a:gd name="connsiteX7" fmla="*/ 1139049 w 1139049"/>
                    <a:gd name="connsiteY7" fmla="*/ 570293 h 1171351"/>
                    <a:gd name="connsiteX8" fmla="*/ 771455 w 1139049"/>
                    <a:gd name="connsiteY8" fmla="*/ 768295 h 1171351"/>
                    <a:gd name="connsiteX9" fmla="*/ 309491 w 1139049"/>
                    <a:gd name="connsiteY9" fmla="*/ 1171351 h 1171351"/>
                    <a:gd name="connsiteX0" fmla="*/ 309491 w 1139049"/>
                    <a:gd name="connsiteY0" fmla="*/ 1154442 h 1154442"/>
                    <a:gd name="connsiteX1" fmla="*/ 0 w 1139049"/>
                    <a:gd name="connsiteY1" fmla="*/ 1051473 h 1154442"/>
                    <a:gd name="connsiteX2" fmla="*/ 204527 w 1139049"/>
                    <a:gd name="connsiteY2" fmla="*/ 644312 h 1154442"/>
                    <a:gd name="connsiteX3" fmla="*/ 554003 w 1139049"/>
                    <a:gd name="connsiteY3" fmla="*/ 255660 h 1154442"/>
                    <a:gd name="connsiteX4" fmla="*/ 476687 w 1139049"/>
                    <a:gd name="connsiteY4" fmla="*/ 141795 h 1154442"/>
                    <a:gd name="connsiteX5" fmla="*/ 554670 w 1139049"/>
                    <a:gd name="connsiteY5" fmla="*/ 0 h 1154442"/>
                    <a:gd name="connsiteX6" fmla="*/ 850518 w 1139049"/>
                    <a:gd name="connsiteY6" fmla="*/ 2901 h 1154442"/>
                    <a:gd name="connsiteX7" fmla="*/ 1139049 w 1139049"/>
                    <a:gd name="connsiteY7" fmla="*/ 553384 h 1154442"/>
                    <a:gd name="connsiteX8" fmla="*/ 771455 w 1139049"/>
                    <a:gd name="connsiteY8" fmla="*/ 751386 h 1154442"/>
                    <a:gd name="connsiteX9" fmla="*/ 309491 w 1139049"/>
                    <a:gd name="connsiteY9" fmla="*/ 1154442 h 115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9049" h="1154442">
                      <a:moveTo>
                        <a:pt x="309491" y="1154442"/>
                      </a:moveTo>
                      <a:lnTo>
                        <a:pt x="0" y="1051473"/>
                      </a:lnTo>
                      <a:lnTo>
                        <a:pt x="204527" y="644312"/>
                      </a:lnTo>
                      <a:lnTo>
                        <a:pt x="554003" y="255660"/>
                      </a:lnTo>
                      <a:lnTo>
                        <a:pt x="476687" y="141795"/>
                      </a:lnTo>
                      <a:lnTo>
                        <a:pt x="554670" y="0"/>
                      </a:lnTo>
                      <a:lnTo>
                        <a:pt x="850518" y="2901"/>
                      </a:lnTo>
                      <a:lnTo>
                        <a:pt x="1139049" y="553384"/>
                      </a:lnTo>
                      <a:lnTo>
                        <a:pt x="771455" y="751386"/>
                      </a:lnTo>
                      <a:lnTo>
                        <a:pt x="309491" y="1154442"/>
                      </a:lnTo>
                      <a:close/>
                    </a:path>
                  </a:pathLst>
                </a:custGeom>
                <a:solidFill>
                  <a:srgbClr val="FFFF00">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Light" panose="020F0302020204030204"/>
                    <a:ea typeface="Meiryo UI" panose="020B0604030504040204" pitchFamily="50" charset="-128"/>
                    <a:cs typeface="+mn-cs"/>
                  </a:endParaRPr>
                </a:p>
              </p:txBody>
            </p:sp>
          </p:grpSp>
        </p:grpSp>
        <p:pic>
          <p:nvPicPr>
            <p:cNvPr id="14" name="図 13">
              <a:extLst>
                <a:ext uri="{FF2B5EF4-FFF2-40B4-BE49-F238E27FC236}">
                  <a16:creationId xmlns:a16="http://schemas.microsoft.com/office/drawing/2014/main" id="{BF5AD450-B2AF-47B6-BDC3-A6C130D5DD7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63112" y="4981003"/>
              <a:ext cx="336426" cy="546197"/>
            </a:xfrm>
            <a:prstGeom prst="rect">
              <a:avLst/>
            </a:prstGeom>
          </p:spPr>
        </p:pic>
      </p:grpSp>
      <p:pic>
        <p:nvPicPr>
          <p:cNvPr id="21" name="図 20">
            <a:extLst>
              <a:ext uri="{FF2B5EF4-FFF2-40B4-BE49-F238E27FC236}">
                <a16:creationId xmlns:a16="http://schemas.microsoft.com/office/drawing/2014/main" id="{7D373E40-833B-428F-926B-05AD57829E7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64046" y="5310715"/>
            <a:ext cx="286013" cy="464350"/>
          </a:xfrm>
          <a:prstGeom prst="rect">
            <a:avLst/>
          </a:prstGeom>
        </p:spPr>
      </p:pic>
      <p:pic>
        <p:nvPicPr>
          <p:cNvPr id="22" name="図 21">
            <a:extLst>
              <a:ext uri="{FF2B5EF4-FFF2-40B4-BE49-F238E27FC236}">
                <a16:creationId xmlns:a16="http://schemas.microsoft.com/office/drawing/2014/main" id="{AB7F9602-175F-DE4E-8FF3-96DBA20EA4E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49592" y="5079661"/>
            <a:ext cx="1691336" cy="1113528"/>
          </a:xfrm>
          <a:prstGeom prst="rect">
            <a:avLst/>
          </a:prstGeom>
        </p:spPr>
      </p:pic>
      <p:sp>
        <p:nvSpPr>
          <p:cNvPr id="23" name="正方形/長方形 22">
            <a:extLst>
              <a:ext uri="{FF2B5EF4-FFF2-40B4-BE49-F238E27FC236}">
                <a16:creationId xmlns:a16="http://schemas.microsoft.com/office/drawing/2014/main" id="{0693D5A2-FCF1-704C-8A85-AF52E20C92E9}"/>
              </a:ext>
            </a:extLst>
          </p:cNvPr>
          <p:cNvSpPr/>
          <p:nvPr/>
        </p:nvSpPr>
        <p:spPr>
          <a:xfrm>
            <a:off x="4440999" y="4937109"/>
            <a:ext cx="1691336" cy="1228760"/>
          </a:xfrm>
          <a:prstGeom prst="rect">
            <a:avLst/>
          </a:prstGeom>
          <a:solidFill>
            <a:schemeClr val="tx1">
              <a:lumMod val="75000"/>
              <a:lumOff val="25000"/>
              <a:alpha val="47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Light" panose="020F0302020204030204"/>
              <a:ea typeface="Meiryo UI" panose="020B0604030504040204" pitchFamily="50" charset="-128"/>
              <a:cs typeface="+mn-cs"/>
            </a:endParaRPr>
          </a:p>
        </p:txBody>
      </p:sp>
      <p:sp>
        <p:nvSpPr>
          <p:cNvPr id="24" name="台形 55">
            <a:extLst>
              <a:ext uri="{FF2B5EF4-FFF2-40B4-BE49-F238E27FC236}">
                <a16:creationId xmlns:a16="http://schemas.microsoft.com/office/drawing/2014/main" id="{330117C0-EDB4-B743-A9C5-C2ADE544F598}"/>
              </a:ext>
            </a:extLst>
          </p:cNvPr>
          <p:cNvSpPr/>
          <p:nvPr/>
        </p:nvSpPr>
        <p:spPr>
          <a:xfrm rot="14930254">
            <a:off x="4764740" y="5180608"/>
            <a:ext cx="1065053" cy="875119"/>
          </a:xfrm>
          <a:custGeom>
            <a:avLst/>
            <a:gdLst>
              <a:gd name="connsiteX0" fmla="*/ 0 w 1419364"/>
              <a:gd name="connsiteY0" fmla="*/ 1060578 h 1060578"/>
              <a:gd name="connsiteX1" fmla="*/ 544819 w 1419364"/>
              <a:gd name="connsiteY1" fmla="*/ 0 h 1060578"/>
              <a:gd name="connsiteX2" fmla="*/ 874545 w 1419364"/>
              <a:gd name="connsiteY2" fmla="*/ 0 h 1060578"/>
              <a:gd name="connsiteX3" fmla="*/ 1419364 w 1419364"/>
              <a:gd name="connsiteY3" fmla="*/ 1060578 h 1060578"/>
              <a:gd name="connsiteX4" fmla="*/ 0 w 1419364"/>
              <a:gd name="connsiteY4" fmla="*/ 1060578 h 1060578"/>
              <a:gd name="connsiteX0" fmla="*/ 0 w 1419364"/>
              <a:gd name="connsiteY0" fmla="*/ 1060578 h 1193150"/>
              <a:gd name="connsiteX1" fmla="*/ 544819 w 1419364"/>
              <a:gd name="connsiteY1" fmla="*/ 0 h 1193150"/>
              <a:gd name="connsiteX2" fmla="*/ 874545 w 1419364"/>
              <a:gd name="connsiteY2" fmla="*/ 0 h 1193150"/>
              <a:gd name="connsiteX3" fmla="*/ 1419364 w 1419364"/>
              <a:gd name="connsiteY3" fmla="*/ 1060578 h 1193150"/>
              <a:gd name="connsiteX4" fmla="*/ 0 w 1419364"/>
              <a:gd name="connsiteY4" fmla="*/ 1060578 h 1193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364" h="1193150">
                <a:moveTo>
                  <a:pt x="0" y="1060578"/>
                </a:moveTo>
                <a:lnTo>
                  <a:pt x="544819" y="0"/>
                </a:lnTo>
                <a:lnTo>
                  <a:pt x="874545" y="0"/>
                </a:lnTo>
                <a:lnTo>
                  <a:pt x="1419364" y="1060578"/>
                </a:lnTo>
                <a:cubicBezTo>
                  <a:pt x="1273606" y="1237341"/>
                  <a:pt x="145758" y="1237341"/>
                  <a:pt x="0" y="1060578"/>
                </a:cubicBezTo>
                <a:close/>
              </a:path>
            </a:pathLst>
          </a:custGeom>
          <a:solidFill>
            <a:schemeClr val="tx1">
              <a:lumMod val="75000"/>
              <a:lumOff val="25000"/>
              <a:alpha val="79000"/>
            </a:schemeClr>
          </a:solidFill>
          <a:ln w="28575">
            <a:solidFill>
              <a:srgbClr val="FF4F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Light" panose="020F0302020204030204"/>
              <a:ea typeface="Meiryo UI" panose="020B0604030504040204" pitchFamily="50" charset="-128"/>
              <a:cs typeface="+mn-cs"/>
            </a:endParaRPr>
          </a:p>
        </p:txBody>
      </p:sp>
      <p:sp>
        <p:nvSpPr>
          <p:cNvPr id="25" name="テキスト ボックス 24">
            <a:extLst>
              <a:ext uri="{FF2B5EF4-FFF2-40B4-BE49-F238E27FC236}">
                <a16:creationId xmlns:a16="http://schemas.microsoft.com/office/drawing/2014/main" id="{3C223B58-05F1-1E49-B748-3DCA4643FF5D}"/>
              </a:ext>
            </a:extLst>
          </p:cNvPr>
          <p:cNvSpPr txBox="1"/>
          <p:nvPr/>
        </p:nvSpPr>
        <p:spPr>
          <a:xfrm>
            <a:off x="4286235" y="6198240"/>
            <a:ext cx="2116666"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Step2</a:t>
            </a:r>
            <a:r>
              <a:rPr kumimoji="1" lang="ja-JP" altLang="en-US" sz="7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で出した数字に</a:t>
            </a:r>
            <a:endParaRPr kumimoji="1" lang="en-US" altLang="ja-JP" sz="7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注視率を掛け合わせて</a:t>
            </a:r>
            <a:endParaRPr kumimoji="1" lang="en-US" altLang="ja-JP" sz="7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インプレッションを算出</a:t>
            </a:r>
            <a:endParaRPr kumimoji="1" lang="en-US" altLang="ja-JP" sz="7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26" name="表 25">
            <a:extLst>
              <a:ext uri="{FF2B5EF4-FFF2-40B4-BE49-F238E27FC236}">
                <a16:creationId xmlns:a16="http://schemas.microsoft.com/office/drawing/2014/main" id="{D2092C34-8A05-3943-867A-56BAA1CDA146}"/>
              </a:ext>
            </a:extLst>
          </p:cNvPr>
          <p:cNvGraphicFramePr>
            <a:graphicFrameLocks noGrp="1"/>
          </p:cNvGraphicFramePr>
          <p:nvPr/>
        </p:nvGraphicFramePr>
        <p:xfrm>
          <a:off x="4798570" y="4980422"/>
          <a:ext cx="1300665" cy="1166260"/>
        </p:xfrm>
        <a:graphic>
          <a:graphicData uri="http://schemas.openxmlformats.org/drawingml/2006/table">
            <a:tbl>
              <a:tblPr/>
              <a:tblGrid>
                <a:gridCol w="260133">
                  <a:extLst>
                    <a:ext uri="{9D8B030D-6E8A-4147-A177-3AD203B41FA5}">
                      <a16:colId xmlns:a16="http://schemas.microsoft.com/office/drawing/2014/main" val="20000"/>
                    </a:ext>
                  </a:extLst>
                </a:gridCol>
                <a:gridCol w="260133">
                  <a:extLst>
                    <a:ext uri="{9D8B030D-6E8A-4147-A177-3AD203B41FA5}">
                      <a16:colId xmlns:a16="http://schemas.microsoft.com/office/drawing/2014/main" val="20001"/>
                    </a:ext>
                  </a:extLst>
                </a:gridCol>
                <a:gridCol w="260133">
                  <a:extLst>
                    <a:ext uri="{9D8B030D-6E8A-4147-A177-3AD203B41FA5}">
                      <a16:colId xmlns:a16="http://schemas.microsoft.com/office/drawing/2014/main" val="20002"/>
                    </a:ext>
                  </a:extLst>
                </a:gridCol>
                <a:gridCol w="260133">
                  <a:extLst>
                    <a:ext uri="{9D8B030D-6E8A-4147-A177-3AD203B41FA5}">
                      <a16:colId xmlns:a16="http://schemas.microsoft.com/office/drawing/2014/main" val="20003"/>
                    </a:ext>
                  </a:extLst>
                </a:gridCol>
                <a:gridCol w="260133">
                  <a:extLst>
                    <a:ext uri="{9D8B030D-6E8A-4147-A177-3AD203B41FA5}">
                      <a16:colId xmlns:a16="http://schemas.microsoft.com/office/drawing/2014/main" val="20004"/>
                    </a:ext>
                  </a:extLst>
                </a:gridCol>
              </a:tblGrid>
              <a:tr h="233252">
                <a:tc>
                  <a:txBody>
                    <a:bodyPr/>
                    <a:lstStyle/>
                    <a:p>
                      <a:pPr algn="ctr" fontAlgn="b"/>
                      <a:r>
                        <a:rPr lang="en-US" altLang="ja-JP" sz="700" b="0" i="0" u="none" strike="noStrike" dirty="0">
                          <a:solidFill>
                            <a:srgbClr val="000000"/>
                          </a:solidFill>
                          <a:effectLst/>
                          <a:latin typeface="メイリオ"/>
                        </a:rPr>
                        <a:t>20</a:t>
                      </a:r>
                    </a:p>
                  </a:txBody>
                  <a:tcPr marL="5563" marR="5563" marT="5563" marB="0" anchor="ctr">
                    <a:lnL w="1270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solidFill>
                      <a:srgbClr val="FFFFFF">
                        <a:alpha val="50000"/>
                      </a:srgbClr>
                    </a:solidFill>
                  </a:tcPr>
                </a:tc>
                <a:tc>
                  <a:txBody>
                    <a:bodyPr/>
                    <a:lstStyle/>
                    <a:p>
                      <a:pPr algn="ctr" fontAlgn="b"/>
                      <a:r>
                        <a:rPr lang="en-US" altLang="ja-JP" sz="700" b="0" i="0" u="none" strike="noStrike" dirty="0">
                          <a:solidFill>
                            <a:srgbClr val="000000"/>
                          </a:solidFill>
                          <a:effectLst/>
                          <a:latin typeface="メイリオ"/>
                        </a:rPr>
                        <a:t>10</a:t>
                      </a:r>
                    </a:p>
                  </a:txBody>
                  <a:tcPr marL="5563" marR="5563" marT="5563"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solidFill>
                      <a:srgbClr val="FFFFFF">
                        <a:alpha val="50000"/>
                      </a:srgbClr>
                    </a:solidFill>
                  </a:tcPr>
                </a:tc>
                <a:tc>
                  <a:txBody>
                    <a:bodyPr/>
                    <a:lstStyle/>
                    <a:p>
                      <a:pPr algn="ctr" fontAlgn="b"/>
                      <a:r>
                        <a:rPr lang="en-US" altLang="ja-JP" sz="700" b="0" i="0" u="none" strike="noStrike" dirty="0">
                          <a:solidFill>
                            <a:srgbClr val="000000"/>
                          </a:solidFill>
                          <a:effectLst/>
                          <a:latin typeface="メイリオ"/>
                        </a:rPr>
                        <a:t>10</a:t>
                      </a:r>
                    </a:p>
                  </a:txBody>
                  <a:tcPr marL="5563" marR="5563" marT="5563"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solidFill>
                      <a:srgbClr val="FFFFFF">
                        <a:alpha val="50000"/>
                      </a:srgbClr>
                    </a:solidFill>
                  </a:tcPr>
                </a:tc>
                <a:tc>
                  <a:txBody>
                    <a:bodyPr/>
                    <a:lstStyle/>
                    <a:p>
                      <a:pPr algn="ctr" fontAlgn="b"/>
                      <a:r>
                        <a:rPr lang="en-US" altLang="ja-JP" sz="700" b="0" i="0" u="none" strike="noStrike" dirty="0">
                          <a:solidFill>
                            <a:srgbClr val="000000"/>
                          </a:solidFill>
                          <a:effectLst/>
                          <a:latin typeface="メイリオ"/>
                        </a:rPr>
                        <a:t>10</a:t>
                      </a:r>
                    </a:p>
                  </a:txBody>
                  <a:tcPr marL="5563" marR="5563" marT="5563"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solidFill>
                      <a:srgbClr val="FFFFFF">
                        <a:alpha val="50000"/>
                      </a:srgbClr>
                    </a:solidFill>
                  </a:tcPr>
                </a:tc>
                <a:tc>
                  <a:txBody>
                    <a:bodyPr/>
                    <a:lstStyle/>
                    <a:p>
                      <a:pPr algn="ctr" fontAlgn="b"/>
                      <a:r>
                        <a:rPr lang="en-US" altLang="ja-JP" sz="700" b="0" i="0" u="none" strike="noStrike" dirty="0">
                          <a:solidFill>
                            <a:srgbClr val="000000"/>
                          </a:solidFill>
                          <a:effectLst/>
                          <a:latin typeface="メイリオ"/>
                        </a:rPr>
                        <a:t>20</a:t>
                      </a:r>
                    </a:p>
                  </a:txBody>
                  <a:tcPr marL="5563" marR="5563" marT="5563" marB="0" anchor="ctr">
                    <a:lnL w="635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solidFill>
                      <a:srgbClr val="FFFFFF">
                        <a:alpha val="50000"/>
                      </a:srgbClr>
                    </a:solidFill>
                  </a:tcPr>
                </a:tc>
                <a:extLst>
                  <a:ext uri="{0D108BD9-81ED-4DB2-BD59-A6C34878D82A}">
                    <a16:rowId xmlns:a16="http://schemas.microsoft.com/office/drawing/2014/main" val="10000"/>
                  </a:ext>
                </a:extLst>
              </a:tr>
              <a:tr h="233252">
                <a:tc>
                  <a:txBody>
                    <a:bodyPr/>
                    <a:lstStyle/>
                    <a:p>
                      <a:pPr algn="ctr" fontAlgn="b"/>
                      <a:r>
                        <a:rPr lang="en-US" altLang="ja-JP" sz="700" b="0" i="0" u="none" strike="noStrike" dirty="0">
                          <a:solidFill>
                            <a:srgbClr val="000000"/>
                          </a:solidFill>
                          <a:effectLst/>
                          <a:latin typeface="メイリオ"/>
                        </a:rPr>
                        <a:t>50</a:t>
                      </a:r>
                    </a:p>
                  </a:txBody>
                  <a:tcPr marL="5563" marR="5563" marT="5563" marB="0" anchor="ctr">
                    <a:lnL w="1270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solidFill>
                      <a:srgbClr val="FFFFFF">
                        <a:alpha val="50000"/>
                      </a:srgbClr>
                    </a:solidFill>
                  </a:tcPr>
                </a:tc>
                <a:tc>
                  <a:txBody>
                    <a:bodyPr/>
                    <a:lstStyle/>
                    <a:p>
                      <a:pPr algn="ctr" fontAlgn="b"/>
                      <a:r>
                        <a:rPr lang="en-US" altLang="ja-JP" sz="700" b="0" i="0" u="none" strike="noStrike" dirty="0">
                          <a:solidFill>
                            <a:srgbClr val="000000"/>
                          </a:solidFill>
                          <a:effectLst/>
                          <a:latin typeface="メイリオ"/>
                        </a:rPr>
                        <a:t>30</a:t>
                      </a:r>
                    </a:p>
                  </a:txBody>
                  <a:tcPr marL="5563" marR="5563" marT="5563"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solidFill>
                      <a:srgbClr val="FFFF00"/>
                    </a:solidFill>
                  </a:tcPr>
                </a:tc>
                <a:tc>
                  <a:txBody>
                    <a:bodyPr/>
                    <a:lstStyle/>
                    <a:p>
                      <a:pPr algn="ctr" fontAlgn="b"/>
                      <a:r>
                        <a:rPr lang="en-US" altLang="ja-JP" sz="700" b="0" i="0" u="none" strike="noStrike" dirty="0">
                          <a:solidFill>
                            <a:srgbClr val="000000"/>
                          </a:solidFill>
                          <a:effectLst/>
                          <a:latin typeface="メイリオ"/>
                        </a:rPr>
                        <a:t>10</a:t>
                      </a:r>
                    </a:p>
                  </a:txBody>
                  <a:tcPr marL="5563" marR="5563" marT="5563"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solidFill>
                      <a:srgbClr val="FFFFFF">
                        <a:alpha val="50000"/>
                      </a:srgbClr>
                    </a:solidFill>
                  </a:tcPr>
                </a:tc>
                <a:tc>
                  <a:txBody>
                    <a:bodyPr/>
                    <a:lstStyle/>
                    <a:p>
                      <a:pPr algn="ctr" fontAlgn="b"/>
                      <a:r>
                        <a:rPr lang="en-US" altLang="ja-JP" sz="700" b="0" i="0" u="none" strike="noStrike" dirty="0">
                          <a:solidFill>
                            <a:srgbClr val="000000"/>
                          </a:solidFill>
                          <a:effectLst/>
                          <a:latin typeface="メイリオ"/>
                        </a:rPr>
                        <a:t>5</a:t>
                      </a:r>
                    </a:p>
                  </a:txBody>
                  <a:tcPr marL="5563" marR="5563" marT="5563"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solidFill>
                      <a:srgbClr val="FFFFFF">
                        <a:alpha val="50000"/>
                      </a:srgbClr>
                    </a:solidFill>
                  </a:tcPr>
                </a:tc>
                <a:tc>
                  <a:txBody>
                    <a:bodyPr/>
                    <a:lstStyle/>
                    <a:p>
                      <a:pPr algn="ctr" fontAlgn="b"/>
                      <a:r>
                        <a:rPr lang="en-US" altLang="ja-JP" sz="700" b="0" i="0" u="none" strike="noStrike" dirty="0">
                          <a:solidFill>
                            <a:srgbClr val="000000"/>
                          </a:solidFill>
                          <a:effectLst/>
                          <a:latin typeface="メイリオ"/>
                        </a:rPr>
                        <a:t>30</a:t>
                      </a:r>
                    </a:p>
                  </a:txBody>
                  <a:tcPr marL="5563" marR="5563" marT="5563" marB="0" anchor="ctr">
                    <a:lnL w="635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solidFill>
                      <a:srgbClr val="FFFFFF">
                        <a:alpha val="50000"/>
                      </a:srgbClr>
                    </a:solidFill>
                  </a:tcPr>
                </a:tc>
                <a:extLst>
                  <a:ext uri="{0D108BD9-81ED-4DB2-BD59-A6C34878D82A}">
                    <a16:rowId xmlns:a16="http://schemas.microsoft.com/office/drawing/2014/main" val="10001"/>
                  </a:ext>
                </a:extLst>
              </a:tr>
              <a:tr h="233252">
                <a:tc>
                  <a:txBody>
                    <a:bodyPr/>
                    <a:lstStyle/>
                    <a:p>
                      <a:pPr algn="ctr" fontAlgn="b"/>
                      <a:r>
                        <a:rPr lang="en-US" altLang="ja-JP" sz="700" b="0" i="0" u="none" strike="noStrike" dirty="0">
                          <a:solidFill>
                            <a:srgbClr val="000000"/>
                          </a:solidFill>
                          <a:effectLst/>
                          <a:latin typeface="メイリオ"/>
                        </a:rPr>
                        <a:t>40</a:t>
                      </a:r>
                    </a:p>
                  </a:txBody>
                  <a:tcPr marL="5563" marR="5563" marT="5563" marB="0" anchor="ctr">
                    <a:lnL w="1270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solidFill>
                      <a:srgbClr val="FFFF00"/>
                    </a:solidFill>
                  </a:tcPr>
                </a:tc>
                <a:tc>
                  <a:txBody>
                    <a:bodyPr/>
                    <a:lstStyle/>
                    <a:p>
                      <a:pPr algn="ctr" fontAlgn="b"/>
                      <a:r>
                        <a:rPr lang="en-US" altLang="ja-JP" sz="700" b="0" i="0" u="none" strike="noStrike" dirty="0">
                          <a:solidFill>
                            <a:srgbClr val="000000"/>
                          </a:solidFill>
                          <a:effectLst/>
                          <a:latin typeface="メイリオ"/>
                        </a:rPr>
                        <a:t>50</a:t>
                      </a:r>
                    </a:p>
                  </a:txBody>
                  <a:tcPr marL="5563" marR="5563" marT="5563"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solidFill>
                      <a:srgbClr val="FFFF00"/>
                    </a:solidFill>
                  </a:tcPr>
                </a:tc>
                <a:tc>
                  <a:txBody>
                    <a:bodyPr/>
                    <a:lstStyle/>
                    <a:p>
                      <a:pPr algn="ctr" fontAlgn="b"/>
                      <a:r>
                        <a:rPr lang="en-US" altLang="ja-JP" sz="700" b="0" i="0" u="none" strike="noStrike" dirty="0">
                          <a:solidFill>
                            <a:srgbClr val="000000"/>
                          </a:solidFill>
                          <a:effectLst/>
                          <a:latin typeface="メイリオ"/>
                        </a:rPr>
                        <a:t>45</a:t>
                      </a:r>
                    </a:p>
                  </a:txBody>
                  <a:tcPr marL="5563" marR="5563" marT="5563"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solidFill>
                      <a:srgbClr val="FFFF00"/>
                    </a:solidFill>
                  </a:tcPr>
                </a:tc>
                <a:tc>
                  <a:txBody>
                    <a:bodyPr/>
                    <a:lstStyle/>
                    <a:p>
                      <a:pPr algn="ctr" fontAlgn="b"/>
                      <a:r>
                        <a:rPr lang="en-US" altLang="ja-JP" sz="700" b="0" i="0" u="none" strike="noStrike" dirty="0">
                          <a:solidFill>
                            <a:srgbClr val="000000"/>
                          </a:solidFill>
                          <a:effectLst/>
                          <a:latin typeface="メイリオ"/>
                        </a:rPr>
                        <a:t>20</a:t>
                      </a:r>
                    </a:p>
                  </a:txBody>
                  <a:tcPr marL="5563" marR="5563" marT="5563"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solidFill>
                      <a:srgbClr val="FFFFFF">
                        <a:alpha val="50000"/>
                      </a:srgbClr>
                    </a:solidFill>
                  </a:tcPr>
                </a:tc>
                <a:tc>
                  <a:txBody>
                    <a:bodyPr/>
                    <a:lstStyle/>
                    <a:p>
                      <a:pPr algn="ctr" fontAlgn="b"/>
                      <a:r>
                        <a:rPr lang="en-US" altLang="ja-JP" sz="700" b="0" i="0" u="none" strike="noStrike" dirty="0">
                          <a:solidFill>
                            <a:srgbClr val="000000"/>
                          </a:solidFill>
                          <a:effectLst/>
                          <a:latin typeface="メイリオ"/>
                        </a:rPr>
                        <a:t>5</a:t>
                      </a:r>
                    </a:p>
                  </a:txBody>
                  <a:tcPr marL="5563" marR="5563" marT="5563" marB="0" anchor="ctr">
                    <a:lnL w="635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solidFill>
                      <a:srgbClr val="FFFFFF">
                        <a:alpha val="50000"/>
                      </a:srgbClr>
                    </a:solidFill>
                  </a:tcPr>
                </a:tc>
                <a:extLst>
                  <a:ext uri="{0D108BD9-81ED-4DB2-BD59-A6C34878D82A}">
                    <a16:rowId xmlns:a16="http://schemas.microsoft.com/office/drawing/2014/main" val="10002"/>
                  </a:ext>
                </a:extLst>
              </a:tr>
              <a:tr h="233252">
                <a:tc>
                  <a:txBody>
                    <a:bodyPr/>
                    <a:lstStyle/>
                    <a:p>
                      <a:pPr algn="ctr" fontAlgn="b"/>
                      <a:r>
                        <a:rPr lang="en-US" altLang="ja-JP" sz="700" b="0" i="0" u="none" strike="noStrike" dirty="0">
                          <a:solidFill>
                            <a:srgbClr val="000000"/>
                          </a:solidFill>
                          <a:effectLst/>
                          <a:latin typeface="メイリオ"/>
                        </a:rPr>
                        <a:t>40</a:t>
                      </a:r>
                    </a:p>
                  </a:txBody>
                  <a:tcPr marL="5563" marR="5563" marT="5563" marB="0" anchor="ctr">
                    <a:lnL w="1270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solidFill>
                      <a:srgbClr val="FFFF00"/>
                    </a:solidFill>
                  </a:tcPr>
                </a:tc>
                <a:tc>
                  <a:txBody>
                    <a:bodyPr/>
                    <a:lstStyle/>
                    <a:p>
                      <a:pPr algn="ctr" fontAlgn="b"/>
                      <a:r>
                        <a:rPr lang="en-US" altLang="ja-JP" sz="700" b="0" i="0" u="none" strike="noStrike" dirty="0">
                          <a:solidFill>
                            <a:srgbClr val="000000"/>
                          </a:solidFill>
                          <a:effectLst/>
                          <a:latin typeface="メイリオ"/>
                        </a:rPr>
                        <a:t>40</a:t>
                      </a:r>
                    </a:p>
                  </a:txBody>
                  <a:tcPr marL="5563" marR="5563" marT="5563"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solidFill>
                      <a:srgbClr val="FFFF00"/>
                    </a:solidFill>
                  </a:tcPr>
                </a:tc>
                <a:tc>
                  <a:txBody>
                    <a:bodyPr/>
                    <a:lstStyle/>
                    <a:p>
                      <a:pPr algn="ctr" fontAlgn="b"/>
                      <a:r>
                        <a:rPr lang="en-US" altLang="ja-JP" sz="700" b="0" i="0" u="none" strike="noStrike" dirty="0">
                          <a:solidFill>
                            <a:srgbClr val="000000"/>
                          </a:solidFill>
                          <a:effectLst/>
                          <a:latin typeface="メイリオ"/>
                        </a:rPr>
                        <a:t>35</a:t>
                      </a:r>
                    </a:p>
                  </a:txBody>
                  <a:tcPr marL="5563" marR="5563" marT="5563"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solidFill>
                      <a:srgbClr val="FFFF00"/>
                    </a:solidFill>
                  </a:tcPr>
                </a:tc>
                <a:tc>
                  <a:txBody>
                    <a:bodyPr/>
                    <a:lstStyle/>
                    <a:p>
                      <a:pPr algn="ctr" fontAlgn="b"/>
                      <a:r>
                        <a:rPr lang="en-US" altLang="ja-JP" sz="700" b="0" i="0" u="none" strike="noStrike" dirty="0">
                          <a:solidFill>
                            <a:srgbClr val="000000"/>
                          </a:solidFill>
                          <a:effectLst/>
                          <a:latin typeface="メイリオ"/>
                        </a:rPr>
                        <a:t>40</a:t>
                      </a:r>
                    </a:p>
                  </a:txBody>
                  <a:tcPr marL="5563" marR="5563" marT="5563"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solidFill>
                      <a:srgbClr val="FFFF00"/>
                    </a:solidFill>
                  </a:tcPr>
                </a:tc>
                <a:tc>
                  <a:txBody>
                    <a:bodyPr/>
                    <a:lstStyle/>
                    <a:p>
                      <a:pPr algn="ctr" fontAlgn="b"/>
                      <a:r>
                        <a:rPr lang="en-US" altLang="ja-JP" sz="700" b="0" i="0" u="none" strike="noStrike" dirty="0">
                          <a:solidFill>
                            <a:srgbClr val="000000"/>
                          </a:solidFill>
                          <a:effectLst/>
                          <a:latin typeface="メイリオ"/>
                        </a:rPr>
                        <a:t>25</a:t>
                      </a:r>
                    </a:p>
                  </a:txBody>
                  <a:tcPr marL="5563" marR="5563" marT="5563" marB="0" anchor="ctr">
                    <a:lnL w="635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solidFill>
                      <a:srgbClr val="FFFFFF">
                        <a:alpha val="50000"/>
                      </a:srgbClr>
                    </a:solidFill>
                  </a:tcPr>
                </a:tc>
                <a:extLst>
                  <a:ext uri="{0D108BD9-81ED-4DB2-BD59-A6C34878D82A}">
                    <a16:rowId xmlns:a16="http://schemas.microsoft.com/office/drawing/2014/main" val="10003"/>
                  </a:ext>
                </a:extLst>
              </a:tr>
              <a:tr h="233252">
                <a:tc>
                  <a:txBody>
                    <a:bodyPr/>
                    <a:lstStyle/>
                    <a:p>
                      <a:pPr algn="ctr" fontAlgn="b"/>
                      <a:r>
                        <a:rPr lang="en-US" altLang="ja-JP" sz="700" b="0" i="0" u="none" strike="noStrike" dirty="0">
                          <a:solidFill>
                            <a:srgbClr val="000000"/>
                          </a:solidFill>
                          <a:effectLst/>
                          <a:latin typeface="メイリオ"/>
                        </a:rPr>
                        <a:t>5</a:t>
                      </a:r>
                    </a:p>
                  </a:txBody>
                  <a:tcPr marL="5563" marR="5563" marT="5563" marB="0" anchor="ctr">
                    <a:lnL w="1270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000"/>
                      </a:srgbClr>
                    </a:solidFill>
                  </a:tcPr>
                </a:tc>
                <a:tc>
                  <a:txBody>
                    <a:bodyPr/>
                    <a:lstStyle/>
                    <a:p>
                      <a:pPr algn="ctr" fontAlgn="b"/>
                      <a:r>
                        <a:rPr lang="en-US" altLang="ja-JP" sz="700" b="0" i="0" u="none" strike="noStrike" dirty="0">
                          <a:solidFill>
                            <a:srgbClr val="000000"/>
                          </a:solidFill>
                          <a:effectLst/>
                          <a:latin typeface="メイリオ"/>
                        </a:rPr>
                        <a:t>0</a:t>
                      </a:r>
                    </a:p>
                  </a:txBody>
                  <a:tcPr marL="5563" marR="5563" marT="5563"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000"/>
                      </a:srgbClr>
                    </a:solidFill>
                  </a:tcPr>
                </a:tc>
                <a:tc>
                  <a:txBody>
                    <a:bodyPr/>
                    <a:lstStyle/>
                    <a:p>
                      <a:pPr algn="ctr" fontAlgn="b"/>
                      <a:r>
                        <a:rPr lang="en-US" altLang="ja-JP" sz="700" b="0" i="0" u="none" strike="noStrike" dirty="0">
                          <a:solidFill>
                            <a:srgbClr val="000000"/>
                          </a:solidFill>
                          <a:effectLst/>
                          <a:latin typeface="メイリオ"/>
                        </a:rPr>
                        <a:t>5</a:t>
                      </a:r>
                    </a:p>
                  </a:txBody>
                  <a:tcPr marL="5563" marR="5563" marT="5563"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000"/>
                      </a:srgbClr>
                    </a:solidFill>
                  </a:tcPr>
                </a:tc>
                <a:tc>
                  <a:txBody>
                    <a:bodyPr/>
                    <a:lstStyle/>
                    <a:p>
                      <a:pPr algn="ctr" fontAlgn="b"/>
                      <a:r>
                        <a:rPr lang="en-US" altLang="ja-JP" sz="700" b="0" i="0" u="none" strike="noStrike" dirty="0">
                          <a:solidFill>
                            <a:srgbClr val="000000"/>
                          </a:solidFill>
                          <a:effectLst/>
                          <a:latin typeface="メイリオ"/>
                        </a:rPr>
                        <a:t>10</a:t>
                      </a:r>
                    </a:p>
                  </a:txBody>
                  <a:tcPr marL="5563" marR="5563" marT="5563"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000"/>
                      </a:srgbClr>
                    </a:solidFill>
                  </a:tcPr>
                </a:tc>
                <a:tc>
                  <a:txBody>
                    <a:bodyPr/>
                    <a:lstStyle/>
                    <a:p>
                      <a:pPr algn="ctr" fontAlgn="b"/>
                      <a:r>
                        <a:rPr lang="en-US" altLang="ja-JP" sz="700" b="0" i="0" u="none" strike="noStrike" dirty="0">
                          <a:solidFill>
                            <a:srgbClr val="000000"/>
                          </a:solidFill>
                          <a:effectLst/>
                          <a:latin typeface="メイリオ"/>
                        </a:rPr>
                        <a:t>35</a:t>
                      </a:r>
                    </a:p>
                  </a:txBody>
                  <a:tcPr marL="5563" marR="5563" marT="5563" marB="0" anchor="ctr">
                    <a:lnL w="635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000"/>
                      </a:srgbClr>
                    </a:solidFill>
                  </a:tcPr>
                </a:tc>
                <a:extLst>
                  <a:ext uri="{0D108BD9-81ED-4DB2-BD59-A6C34878D82A}">
                    <a16:rowId xmlns:a16="http://schemas.microsoft.com/office/drawing/2014/main" val="10004"/>
                  </a:ext>
                </a:extLst>
              </a:tr>
            </a:tbl>
          </a:graphicData>
        </a:graphic>
      </p:graphicFrame>
      <p:pic>
        <p:nvPicPr>
          <p:cNvPr id="27" name="図 26">
            <a:extLst>
              <a:ext uri="{FF2B5EF4-FFF2-40B4-BE49-F238E27FC236}">
                <a16:creationId xmlns:a16="http://schemas.microsoft.com/office/drawing/2014/main" id="{7D8D534B-C1D7-4B4D-A389-22222C3031D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16751" y="5329808"/>
            <a:ext cx="280216" cy="454939"/>
          </a:xfrm>
          <a:prstGeom prst="rect">
            <a:avLst/>
          </a:prstGeom>
        </p:spPr>
      </p:pic>
      <p:sp>
        <p:nvSpPr>
          <p:cNvPr id="28" name="正方形/長方形 27">
            <a:extLst>
              <a:ext uri="{FF2B5EF4-FFF2-40B4-BE49-F238E27FC236}">
                <a16:creationId xmlns:a16="http://schemas.microsoft.com/office/drawing/2014/main" id="{800B4831-A1E8-4493-A662-51A832D1036F}"/>
              </a:ext>
            </a:extLst>
          </p:cNvPr>
          <p:cNvSpPr/>
          <p:nvPr/>
        </p:nvSpPr>
        <p:spPr>
          <a:xfrm>
            <a:off x="411636" y="4755075"/>
            <a:ext cx="1746499" cy="2303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Step1</a:t>
            </a:r>
            <a:r>
              <a:rPr kumimoji="1" lang="ja-JP" altLang="en-US" sz="8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：可視領域の定義</a:t>
            </a:r>
          </a:p>
        </p:txBody>
      </p:sp>
      <p:sp>
        <p:nvSpPr>
          <p:cNvPr id="29" name="正方形/長方形 28">
            <a:extLst>
              <a:ext uri="{FF2B5EF4-FFF2-40B4-BE49-F238E27FC236}">
                <a16:creationId xmlns:a16="http://schemas.microsoft.com/office/drawing/2014/main" id="{800B4831-A1E8-4493-A662-51A832D1036F}"/>
              </a:ext>
            </a:extLst>
          </p:cNvPr>
          <p:cNvSpPr/>
          <p:nvPr/>
        </p:nvSpPr>
        <p:spPr>
          <a:xfrm>
            <a:off x="2337485" y="4736460"/>
            <a:ext cx="1761248" cy="2676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Step2</a:t>
            </a:r>
            <a:r>
              <a:rPr kumimoji="1" lang="ja-JP" altLang="en-US" sz="8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：在圏人数の算出</a:t>
            </a:r>
          </a:p>
        </p:txBody>
      </p:sp>
      <p:sp>
        <p:nvSpPr>
          <p:cNvPr id="30" name="正方形/長方形 29">
            <a:extLst>
              <a:ext uri="{FF2B5EF4-FFF2-40B4-BE49-F238E27FC236}">
                <a16:creationId xmlns:a16="http://schemas.microsoft.com/office/drawing/2014/main" id="{800B4831-A1E8-4493-A662-51A832D1036F}"/>
              </a:ext>
            </a:extLst>
          </p:cNvPr>
          <p:cNvSpPr/>
          <p:nvPr/>
        </p:nvSpPr>
        <p:spPr>
          <a:xfrm>
            <a:off x="4401790" y="4709161"/>
            <a:ext cx="1847122" cy="3377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Step3</a:t>
            </a:r>
            <a:r>
              <a:rPr kumimoji="1" lang="ja-JP" altLang="en-US" sz="8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：インプレッション数の算出</a:t>
            </a:r>
          </a:p>
        </p:txBody>
      </p:sp>
      <p:sp>
        <p:nvSpPr>
          <p:cNvPr id="31" name="テキスト ボックス 30">
            <a:extLst>
              <a:ext uri="{FF2B5EF4-FFF2-40B4-BE49-F238E27FC236}">
                <a16:creationId xmlns:a16="http://schemas.microsoft.com/office/drawing/2014/main" id="{B60E4B8F-6152-4EF2-BA3F-8684B66C2E01}"/>
              </a:ext>
            </a:extLst>
          </p:cNvPr>
          <p:cNvSpPr txBox="1"/>
          <p:nvPr/>
        </p:nvSpPr>
        <p:spPr bwMode="auto">
          <a:xfrm>
            <a:off x="3255690" y="6685422"/>
            <a:ext cx="4167738" cy="22057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marL="0" marR="0" lvl="0" indent="0" algn="l" defTabSz="457212" rtl="0" eaLnBrk="0" fontAlgn="base" latinLnBrk="0" hangingPunct="0">
              <a:lnSpc>
                <a:spcPts val="1000"/>
              </a:lnSpc>
              <a:spcBef>
                <a:spcPct val="50000"/>
              </a:spcBef>
              <a:spcAft>
                <a:spcPct val="0"/>
              </a:spcAft>
              <a:buClrTx/>
              <a:buSzTx/>
              <a:buFontTx/>
              <a:buNone/>
              <a:tabLst/>
              <a:defRPr/>
            </a:pPr>
            <a:r>
              <a:rPr kumimoji="0" lang="ja-JP" altLang="en-US" sz="7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t>（</a:t>
            </a:r>
            <a:r>
              <a:rPr kumimoji="0" lang="en-US" altLang="ja-JP" sz="7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t>※1</a:t>
            </a:r>
            <a:r>
              <a:rPr kumimoji="0" lang="ja-JP" altLang="en-US" sz="7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t>）「モバイル空間統計」は、株式会社ＮＴＴドコモの登録商標です。</a:t>
            </a:r>
            <a:endParaRPr kumimoji="0" lang="en-US" altLang="ja-JP" sz="7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p:txBody>
      </p:sp>
      <p:grpSp>
        <p:nvGrpSpPr>
          <p:cNvPr id="32" name="グループ化 31"/>
          <p:cNvGrpSpPr/>
          <p:nvPr/>
        </p:nvGrpSpPr>
        <p:grpSpPr>
          <a:xfrm>
            <a:off x="743761" y="2040800"/>
            <a:ext cx="5219277" cy="2185632"/>
            <a:chOff x="-1076103" y="3938508"/>
            <a:chExt cx="6486135" cy="2750748"/>
          </a:xfrm>
        </p:grpSpPr>
        <p:pic>
          <p:nvPicPr>
            <p:cNvPr id="33" name="図 3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577578" y="3938508"/>
              <a:ext cx="2832454" cy="2750748"/>
            </a:xfrm>
            <a:prstGeom prst="rect">
              <a:avLst/>
            </a:prstGeom>
          </p:spPr>
        </p:pic>
        <p:pic>
          <p:nvPicPr>
            <p:cNvPr id="34" name="図 33"/>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076103" y="4498004"/>
              <a:ext cx="3491121" cy="1839047"/>
            </a:xfrm>
            <a:prstGeom prst="rect">
              <a:avLst/>
            </a:prstGeom>
            <a:ln w="3175">
              <a:noFill/>
            </a:ln>
          </p:spPr>
        </p:pic>
      </p:grpSp>
      <p:cxnSp>
        <p:nvCxnSpPr>
          <p:cNvPr id="36" name="直線コネクタ 35">
            <a:extLst>
              <a:ext uri="{FF2B5EF4-FFF2-40B4-BE49-F238E27FC236}">
                <a16:creationId xmlns:a16="http://schemas.microsoft.com/office/drawing/2014/main" id="{08FBB772-56DF-3B4C-AFB5-D69607CA9405}"/>
              </a:ext>
            </a:extLst>
          </p:cNvPr>
          <p:cNvCxnSpPr>
            <a:cxnSpLocks/>
          </p:cNvCxnSpPr>
          <p:nvPr/>
        </p:nvCxnSpPr>
        <p:spPr>
          <a:xfrm>
            <a:off x="6834736" y="3699499"/>
            <a:ext cx="52009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テキスト ボックス 36">
            <a:extLst>
              <a:ext uri="{FF2B5EF4-FFF2-40B4-BE49-F238E27FC236}">
                <a16:creationId xmlns:a16="http://schemas.microsoft.com/office/drawing/2014/main" id="{13AB4D30-C8CB-EA45-9477-D8B18B6F85B6}"/>
              </a:ext>
            </a:extLst>
          </p:cNvPr>
          <p:cNvSpPr txBox="1"/>
          <p:nvPr/>
        </p:nvSpPr>
        <p:spPr>
          <a:xfrm>
            <a:off x="6997309" y="3387071"/>
            <a:ext cx="2209342" cy="332188"/>
          </a:xfrm>
          <a:prstGeom prst="rect">
            <a:avLst/>
          </a:prstGeom>
          <a:noFill/>
        </p:spPr>
        <p:txBody>
          <a:bodyPr wrap="square" rtlCol="0">
            <a:no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ビジョンとターゲティング</a:t>
            </a:r>
          </a:p>
        </p:txBody>
      </p:sp>
      <p:cxnSp>
        <p:nvCxnSpPr>
          <p:cNvPr id="38" name="直線コネクタ 37">
            <a:extLst>
              <a:ext uri="{FF2B5EF4-FFF2-40B4-BE49-F238E27FC236}">
                <a16:creationId xmlns:a16="http://schemas.microsoft.com/office/drawing/2014/main" id="{08FBB772-56DF-3B4C-AFB5-D69607CA9405}"/>
              </a:ext>
            </a:extLst>
          </p:cNvPr>
          <p:cNvCxnSpPr>
            <a:cxnSpLocks/>
          </p:cNvCxnSpPr>
          <p:nvPr/>
        </p:nvCxnSpPr>
        <p:spPr>
          <a:xfrm>
            <a:off x="6775938" y="1607080"/>
            <a:ext cx="53419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テキスト ボックス 38">
            <a:extLst>
              <a:ext uri="{FF2B5EF4-FFF2-40B4-BE49-F238E27FC236}">
                <a16:creationId xmlns:a16="http://schemas.microsoft.com/office/drawing/2014/main" id="{13AB4D30-C8CB-EA45-9477-D8B18B6F85B6}"/>
              </a:ext>
            </a:extLst>
          </p:cNvPr>
          <p:cNvSpPr txBox="1"/>
          <p:nvPr/>
        </p:nvSpPr>
        <p:spPr>
          <a:xfrm>
            <a:off x="6892111" y="1267153"/>
            <a:ext cx="4348767" cy="332188"/>
          </a:xfrm>
          <a:prstGeom prst="rect">
            <a:avLst/>
          </a:prstGeom>
          <a:noFill/>
        </p:spPr>
        <p:txBody>
          <a:bodyPr wrap="square" rtlCol="0">
            <a:no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1200" b="1" i="0" u="none" strike="noStrike" kern="1200" cap="none" spc="0" normalizeH="0" baseline="0" noProof="0" dirty="0" err="1">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Logicad</a:t>
            </a:r>
            <a:r>
              <a:rPr kumimoji="1" lang="en-US" altLang="ja-JP" sz="1200" b="1"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 DOOH</a:t>
            </a:r>
            <a:r>
              <a:rPr kumimoji="1" lang="ja-JP" altLang="en-US" sz="1200" b="1"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の特徴</a:t>
            </a:r>
          </a:p>
        </p:txBody>
      </p:sp>
      <p:grpSp>
        <p:nvGrpSpPr>
          <p:cNvPr id="40" name="グループ化 39"/>
          <p:cNvGrpSpPr/>
          <p:nvPr/>
        </p:nvGrpSpPr>
        <p:grpSpPr>
          <a:xfrm>
            <a:off x="6834736" y="1706744"/>
            <a:ext cx="5438851" cy="1691281"/>
            <a:chOff x="6105954" y="1706744"/>
            <a:chExt cx="6169295" cy="1691281"/>
          </a:xfrm>
        </p:grpSpPr>
        <p:sp>
          <p:nvSpPr>
            <p:cNvPr id="41" name="円/楕円 22"/>
            <p:cNvSpPr/>
            <p:nvPr/>
          </p:nvSpPr>
          <p:spPr>
            <a:xfrm>
              <a:off x="6386320" y="1706744"/>
              <a:ext cx="766421" cy="5568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91418" tIns="45710" rIns="91418" bIns="45710" rtlCol="0" anchor="ctr">
              <a:noAutofit/>
            </a:bodyPr>
            <a:lstStyle>
              <a:defPPr>
                <a:defRPr lang="ja-JP"/>
              </a:defPPr>
              <a:lvl1pPr marL="0" algn="l" defTabSz="914180" rtl="0" eaLnBrk="1" latinLnBrk="0" hangingPunct="1">
                <a:defRPr kumimoji="1" sz="1800" kern="1200">
                  <a:solidFill>
                    <a:schemeClr val="lt1"/>
                  </a:solidFill>
                  <a:latin typeface="+mn-lt"/>
                  <a:ea typeface="+mn-ea"/>
                  <a:cs typeface="+mn-cs"/>
                </a:defRPr>
              </a:lvl1pPr>
              <a:lvl2pPr marL="457090" algn="l" defTabSz="914180" rtl="0" eaLnBrk="1" latinLnBrk="0" hangingPunct="1">
                <a:defRPr kumimoji="1" sz="1800" kern="1200">
                  <a:solidFill>
                    <a:schemeClr val="lt1"/>
                  </a:solidFill>
                  <a:latin typeface="+mn-lt"/>
                  <a:ea typeface="+mn-ea"/>
                  <a:cs typeface="+mn-cs"/>
                </a:defRPr>
              </a:lvl2pPr>
              <a:lvl3pPr marL="914180" algn="l" defTabSz="914180" rtl="0" eaLnBrk="1" latinLnBrk="0" hangingPunct="1">
                <a:defRPr kumimoji="1" sz="1800" kern="1200">
                  <a:solidFill>
                    <a:schemeClr val="lt1"/>
                  </a:solidFill>
                  <a:latin typeface="+mn-lt"/>
                  <a:ea typeface="+mn-ea"/>
                  <a:cs typeface="+mn-cs"/>
                </a:defRPr>
              </a:lvl3pPr>
              <a:lvl4pPr marL="1371270" algn="l" defTabSz="914180" rtl="0" eaLnBrk="1" latinLnBrk="0" hangingPunct="1">
                <a:defRPr kumimoji="1" sz="1800" kern="1200">
                  <a:solidFill>
                    <a:schemeClr val="lt1"/>
                  </a:solidFill>
                  <a:latin typeface="+mn-lt"/>
                  <a:ea typeface="+mn-ea"/>
                  <a:cs typeface="+mn-cs"/>
                </a:defRPr>
              </a:lvl4pPr>
              <a:lvl5pPr marL="1828361" algn="l" defTabSz="914180" rtl="0" eaLnBrk="1" latinLnBrk="0" hangingPunct="1">
                <a:defRPr kumimoji="1" sz="1800" kern="1200">
                  <a:solidFill>
                    <a:schemeClr val="lt1"/>
                  </a:solidFill>
                  <a:latin typeface="+mn-lt"/>
                  <a:ea typeface="+mn-ea"/>
                  <a:cs typeface="+mn-cs"/>
                </a:defRPr>
              </a:lvl5pPr>
              <a:lvl6pPr marL="2285451" algn="l" defTabSz="914180" rtl="0" eaLnBrk="1" latinLnBrk="0" hangingPunct="1">
                <a:defRPr kumimoji="1" sz="1800" kern="1200">
                  <a:solidFill>
                    <a:schemeClr val="lt1"/>
                  </a:solidFill>
                  <a:latin typeface="+mn-lt"/>
                  <a:ea typeface="+mn-ea"/>
                  <a:cs typeface="+mn-cs"/>
                </a:defRPr>
              </a:lvl6pPr>
              <a:lvl7pPr marL="2742542" algn="l" defTabSz="914180" rtl="0" eaLnBrk="1" latinLnBrk="0" hangingPunct="1">
                <a:defRPr kumimoji="1" sz="1800" kern="1200">
                  <a:solidFill>
                    <a:schemeClr val="lt1"/>
                  </a:solidFill>
                  <a:latin typeface="+mn-lt"/>
                  <a:ea typeface="+mn-ea"/>
                  <a:cs typeface="+mn-cs"/>
                </a:defRPr>
              </a:lvl7pPr>
              <a:lvl8pPr marL="3199632" algn="l" defTabSz="914180" rtl="0" eaLnBrk="1" latinLnBrk="0" hangingPunct="1">
                <a:defRPr kumimoji="1" sz="1800" kern="1200">
                  <a:solidFill>
                    <a:schemeClr val="lt1"/>
                  </a:solidFill>
                  <a:latin typeface="+mn-lt"/>
                  <a:ea typeface="+mn-ea"/>
                  <a:cs typeface="+mn-cs"/>
                </a:defRPr>
              </a:lvl8pPr>
              <a:lvl9pPr marL="3656722" algn="l" defTabSz="914180" rtl="0" eaLnBrk="1" latinLnBrk="0" hangingPunct="1">
                <a:defRPr kumimoji="1" sz="1800" kern="1200">
                  <a:solidFill>
                    <a:schemeClr val="lt1"/>
                  </a:solidFill>
                  <a:latin typeface="+mn-lt"/>
                  <a:ea typeface="+mn-ea"/>
                  <a:cs typeface="+mn-cs"/>
                </a:defRPr>
              </a:lvl9pPr>
            </a:lstStyle>
            <a:p>
              <a:pPr marL="0" marR="0" lvl="0" indent="0" algn="ctr" defTabSz="91418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Segoe UI" panose="020B0502040204020203" pitchFamily="34" charset="0"/>
                </a:rPr>
                <a:t>1.</a:t>
              </a:r>
              <a:endParaRPr kumimoji="1" lang="ja-JP" altLang="en-US" sz="1200" b="1"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Segoe UI" panose="020B0502040204020203" pitchFamily="34" charset="0"/>
              </a:endParaRPr>
            </a:p>
          </p:txBody>
        </p:sp>
        <p:sp>
          <p:nvSpPr>
            <p:cNvPr id="42" name="円/楕円 22">
              <a:extLst>
                <a:ext uri="{FF2B5EF4-FFF2-40B4-BE49-F238E27FC236}">
                  <a16:creationId xmlns:a16="http://schemas.microsoft.com/office/drawing/2014/main" id="{2F940633-CC75-44B3-B1FA-DB152EE64455}"/>
                </a:ext>
              </a:extLst>
            </p:cNvPr>
            <p:cNvSpPr/>
            <p:nvPr/>
          </p:nvSpPr>
          <p:spPr>
            <a:xfrm>
              <a:off x="6105954" y="2205197"/>
              <a:ext cx="1327152" cy="670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91418" tIns="45710" rIns="91418" bIns="45710" rtlCol="0" anchor="ctr">
              <a:noAutofit/>
            </a:bodyPr>
            <a:lstStyle>
              <a:defPPr>
                <a:defRPr lang="ja-JP"/>
              </a:defPPr>
              <a:lvl1pPr marL="0" algn="l" defTabSz="914180" rtl="0" eaLnBrk="1" latinLnBrk="0" hangingPunct="1">
                <a:defRPr kumimoji="1" sz="1800" kern="1200">
                  <a:solidFill>
                    <a:schemeClr val="lt1"/>
                  </a:solidFill>
                  <a:latin typeface="+mn-lt"/>
                  <a:ea typeface="+mn-ea"/>
                  <a:cs typeface="+mn-cs"/>
                </a:defRPr>
              </a:lvl1pPr>
              <a:lvl2pPr marL="457090" algn="l" defTabSz="914180" rtl="0" eaLnBrk="1" latinLnBrk="0" hangingPunct="1">
                <a:defRPr kumimoji="1" sz="1800" kern="1200">
                  <a:solidFill>
                    <a:schemeClr val="lt1"/>
                  </a:solidFill>
                  <a:latin typeface="+mn-lt"/>
                  <a:ea typeface="+mn-ea"/>
                  <a:cs typeface="+mn-cs"/>
                </a:defRPr>
              </a:lvl2pPr>
              <a:lvl3pPr marL="914180" algn="l" defTabSz="914180" rtl="0" eaLnBrk="1" latinLnBrk="0" hangingPunct="1">
                <a:defRPr kumimoji="1" sz="1800" kern="1200">
                  <a:solidFill>
                    <a:schemeClr val="lt1"/>
                  </a:solidFill>
                  <a:latin typeface="+mn-lt"/>
                  <a:ea typeface="+mn-ea"/>
                  <a:cs typeface="+mn-cs"/>
                </a:defRPr>
              </a:lvl3pPr>
              <a:lvl4pPr marL="1371270" algn="l" defTabSz="914180" rtl="0" eaLnBrk="1" latinLnBrk="0" hangingPunct="1">
                <a:defRPr kumimoji="1" sz="1800" kern="1200">
                  <a:solidFill>
                    <a:schemeClr val="lt1"/>
                  </a:solidFill>
                  <a:latin typeface="+mn-lt"/>
                  <a:ea typeface="+mn-ea"/>
                  <a:cs typeface="+mn-cs"/>
                </a:defRPr>
              </a:lvl4pPr>
              <a:lvl5pPr marL="1828361" algn="l" defTabSz="914180" rtl="0" eaLnBrk="1" latinLnBrk="0" hangingPunct="1">
                <a:defRPr kumimoji="1" sz="1800" kern="1200">
                  <a:solidFill>
                    <a:schemeClr val="lt1"/>
                  </a:solidFill>
                  <a:latin typeface="+mn-lt"/>
                  <a:ea typeface="+mn-ea"/>
                  <a:cs typeface="+mn-cs"/>
                </a:defRPr>
              </a:lvl5pPr>
              <a:lvl6pPr marL="2285451" algn="l" defTabSz="914180" rtl="0" eaLnBrk="1" latinLnBrk="0" hangingPunct="1">
                <a:defRPr kumimoji="1" sz="1800" kern="1200">
                  <a:solidFill>
                    <a:schemeClr val="lt1"/>
                  </a:solidFill>
                  <a:latin typeface="+mn-lt"/>
                  <a:ea typeface="+mn-ea"/>
                  <a:cs typeface="+mn-cs"/>
                </a:defRPr>
              </a:lvl6pPr>
              <a:lvl7pPr marL="2742542" algn="l" defTabSz="914180" rtl="0" eaLnBrk="1" latinLnBrk="0" hangingPunct="1">
                <a:defRPr kumimoji="1" sz="1800" kern="1200">
                  <a:solidFill>
                    <a:schemeClr val="lt1"/>
                  </a:solidFill>
                  <a:latin typeface="+mn-lt"/>
                  <a:ea typeface="+mn-ea"/>
                  <a:cs typeface="+mn-cs"/>
                </a:defRPr>
              </a:lvl7pPr>
              <a:lvl8pPr marL="3199632" algn="l" defTabSz="914180" rtl="0" eaLnBrk="1" latinLnBrk="0" hangingPunct="1">
                <a:defRPr kumimoji="1" sz="1800" kern="1200">
                  <a:solidFill>
                    <a:schemeClr val="lt1"/>
                  </a:solidFill>
                  <a:latin typeface="+mn-lt"/>
                  <a:ea typeface="+mn-ea"/>
                  <a:cs typeface="+mn-cs"/>
                </a:defRPr>
              </a:lvl8pPr>
              <a:lvl9pPr marL="3656722" algn="l" defTabSz="914180" rtl="0" eaLnBrk="1" latinLnBrk="0" hangingPunct="1">
                <a:defRPr kumimoji="1" sz="1800" kern="1200">
                  <a:solidFill>
                    <a:schemeClr val="lt1"/>
                  </a:solidFill>
                  <a:latin typeface="+mn-lt"/>
                  <a:ea typeface="+mn-ea"/>
                  <a:cs typeface="+mn-cs"/>
                </a:defRPr>
              </a:lvl9pPr>
            </a:lstStyle>
            <a:p>
              <a:pPr marL="0" marR="0" lvl="0" indent="0" algn="ctr" defTabSz="91418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Segoe UI" panose="020B0502040204020203" pitchFamily="34" charset="0"/>
                </a:rPr>
                <a:t>２</a:t>
              </a:r>
              <a:r>
                <a:rPr kumimoji="1" lang="en-US" altLang="ja-JP" sz="2400" b="1"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Segoe UI" panose="020B0502040204020203" pitchFamily="34" charset="0"/>
                </a:rPr>
                <a:t>.</a:t>
              </a:r>
              <a:endParaRPr kumimoji="1" lang="ja-JP" altLang="en-US" sz="1200" b="1"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Segoe UI" panose="020B0502040204020203" pitchFamily="34" charset="0"/>
              </a:endParaRPr>
            </a:p>
          </p:txBody>
        </p:sp>
        <p:sp>
          <p:nvSpPr>
            <p:cNvPr id="43" name="円/楕円 22">
              <a:extLst>
                <a:ext uri="{FF2B5EF4-FFF2-40B4-BE49-F238E27FC236}">
                  <a16:creationId xmlns:a16="http://schemas.microsoft.com/office/drawing/2014/main" id="{0675F3D9-3042-48D6-8ABB-03380C249475}"/>
                </a:ext>
              </a:extLst>
            </p:cNvPr>
            <p:cNvSpPr/>
            <p:nvPr/>
          </p:nvSpPr>
          <p:spPr>
            <a:xfrm>
              <a:off x="6114984" y="2727228"/>
              <a:ext cx="1327152" cy="670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91418" tIns="45710" rIns="91418" bIns="45710" rtlCol="0" anchor="ctr">
              <a:noAutofit/>
            </a:bodyPr>
            <a:lstStyle>
              <a:defPPr>
                <a:defRPr lang="ja-JP"/>
              </a:defPPr>
              <a:lvl1pPr marL="0" algn="l" defTabSz="914180" rtl="0" eaLnBrk="1" latinLnBrk="0" hangingPunct="1">
                <a:defRPr kumimoji="1" sz="1800" kern="1200">
                  <a:solidFill>
                    <a:schemeClr val="lt1"/>
                  </a:solidFill>
                  <a:latin typeface="+mn-lt"/>
                  <a:ea typeface="+mn-ea"/>
                  <a:cs typeface="+mn-cs"/>
                </a:defRPr>
              </a:lvl1pPr>
              <a:lvl2pPr marL="457090" algn="l" defTabSz="914180" rtl="0" eaLnBrk="1" latinLnBrk="0" hangingPunct="1">
                <a:defRPr kumimoji="1" sz="1800" kern="1200">
                  <a:solidFill>
                    <a:schemeClr val="lt1"/>
                  </a:solidFill>
                  <a:latin typeface="+mn-lt"/>
                  <a:ea typeface="+mn-ea"/>
                  <a:cs typeface="+mn-cs"/>
                </a:defRPr>
              </a:lvl2pPr>
              <a:lvl3pPr marL="914180" algn="l" defTabSz="914180" rtl="0" eaLnBrk="1" latinLnBrk="0" hangingPunct="1">
                <a:defRPr kumimoji="1" sz="1800" kern="1200">
                  <a:solidFill>
                    <a:schemeClr val="lt1"/>
                  </a:solidFill>
                  <a:latin typeface="+mn-lt"/>
                  <a:ea typeface="+mn-ea"/>
                  <a:cs typeface="+mn-cs"/>
                </a:defRPr>
              </a:lvl3pPr>
              <a:lvl4pPr marL="1371270" algn="l" defTabSz="914180" rtl="0" eaLnBrk="1" latinLnBrk="0" hangingPunct="1">
                <a:defRPr kumimoji="1" sz="1800" kern="1200">
                  <a:solidFill>
                    <a:schemeClr val="lt1"/>
                  </a:solidFill>
                  <a:latin typeface="+mn-lt"/>
                  <a:ea typeface="+mn-ea"/>
                  <a:cs typeface="+mn-cs"/>
                </a:defRPr>
              </a:lvl4pPr>
              <a:lvl5pPr marL="1828361" algn="l" defTabSz="914180" rtl="0" eaLnBrk="1" latinLnBrk="0" hangingPunct="1">
                <a:defRPr kumimoji="1" sz="1800" kern="1200">
                  <a:solidFill>
                    <a:schemeClr val="lt1"/>
                  </a:solidFill>
                  <a:latin typeface="+mn-lt"/>
                  <a:ea typeface="+mn-ea"/>
                  <a:cs typeface="+mn-cs"/>
                </a:defRPr>
              </a:lvl5pPr>
              <a:lvl6pPr marL="2285451" algn="l" defTabSz="914180" rtl="0" eaLnBrk="1" latinLnBrk="0" hangingPunct="1">
                <a:defRPr kumimoji="1" sz="1800" kern="1200">
                  <a:solidFill>
                    <a:schemeClr val="lt1"/>
                  </a:solidFill>
                  <a:latin typeface="+mn-lt"/>
                  <a:ea typeface="+mn-ea"/>
                  <a:cs typeface="+mn-cs"/>
                </a:defRPr>
              </a:lvl6pPr>
              <a:lvl7pPr marL="2742542" algn="l" defTabSz="914180" rtl="0" eaLnBrk="1" latinLnBrk="0" hangingPunct="1">
                <a:defRPr kumimoji="1" sz="1800" kern="1200">
                  <a:solidFill>
                    <a:schemeClr val="lt1"/>
                  </a:solidFill>
                  <a:latin typeface="+mn-lt"/>
                  <a:ea typeface="+mn-ea"/>
                  <a:cs typeface="+mn-cs"/>
                </a:defRPr>
              </a:lvl7pPr>
              <a:lvl8pPr marL="3199632" algn="l" defTabSz="914180" rtl="0" eaLnBrk="1" latinLnBrk="0" hangingPunct="1">
                <a:defRPr kumimoji="1" sz="1800" kern="1200">
                  <a:solidFill>
                    <a:schemeClr val="lt1"/>
                  </a:solidFill>
                  <a:latin typeface="+mn-lt"/>
                  <a:ea typeface="+mn-ea"/>
                  <a:cs typeface="+mn-cs"/>
                </a:defRPr>
              </a:lvl8pPr>
              <a:lvl9pPr marL="3656722" algn="l" defTabSz="914180" rtl="0" eaLnBrk="1" latinLnBrk="0" hangingPunct="1">
                <a:defRPr kumimoji="1" sz="1800" kern="1200">
                  <a:solidFill>
                    <a:schemeClr val="lt1"/>
                  </a:solidFill>
                  <a:latin typeface="+mn-lt"/>
                  <a:ea typeface="+mn-ea"/>
                  <a:cs typeface="+mn-cs"/>
                </a:defRPr>
              </a:lvl9pPr>
            </a:lstStyle>
            <a:p>
              <a:pPr marL="0" marR="0" lvl="0" indent="0" algn="ctr" defTabSz="91418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Segoe UI" panose="020B0502040204020203" pitchFamily="34" charset="0"/>
                </a:rPr>
                <a:t>3.</a:t>
              </a:r>
              <a:endParaRPr kumimoji="1" lang="en-US" altLang="ja-JP" sz="1200" b="1"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Segoe UI" panose="020B0502040204020203" pitchFamily="34" charset="0"/>
              </a:endParaRPr>
            </a:p>
          </p:txBody>
        </p:sp>
        <p:sp>
          <p:nvSpPr>
            <p:cNvPr id="44" name="テキスト ボックス 43"/>
            <p:cNvSpPr txBox="1"/>
            <p:nvPr/>
          </p:nvSpPr>
          <p:spPr>
            <a:xfrm>
              <a:off x="7059987" y="1800490"/>
              <a:ext cx="4392246" cy="397032"/>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OOH</a:t>
              </a:r>
              <a:r>
                <a:rPr kumimoji="1" lang="ja-JP" altLang="en-US" sz="18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の効果を可視化</a:t>
              </a:r>
            </a:p>
          </p:txBody>
        </p:sp>
        <p:sp>
          <p:nvSpPr>
            <p:cNvPr id="45" name="正方形/長方形 44">
              <a:extLst>
                <a:ext uri="{FF2B5EF4-FFF2-40B4-BE49-F238E27FC236}">
                  <a16:creationId xmlns:a16="http://schemas.microsoft.com/office/drawing/2014/main" id="{1A78EB99-ADA8-41B7-8D3E-E9C81355996F}"/>
                </a:ext>
              </a:extLst>
            </p:cNvPr>
            <p:cNvSpPr/>
            <p:nvPr/>
          </p:nvSpPr>
          <p:spPr>
            <a:xfrm>
              <a:off x="6869152" y="2831146"/>
              <a:ext cx="5347969" cy="4382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88000" tIns="36000" rIns="252000" rtlCol="0" anchor="t"/>
            <a:lstStyle>
              <a:defPPr>
                <a:defRPr lang="ja-JP"/>
              </a:defPPr>
              <a:lvl1pPr marL="0" algn="l" defTabSz="914180" rtl="0" eaLnBrk="1" latinLnBrk="0" hangingPunct="1">
                <a:defRPr kumimoji="1" sz="1800" kern="1200">
                  <a:solidFill>
                    <a:schemeClr val="lt1"/>
                  </a:solidFill>
                  <a:latin typeface="+mn-lt"/>
                  <a:ea typeface="+mn-ea"/>
                  <a:cs typeface="+mn-cs"/>
                </a:defRPr>
              </a:lvl1pPr>
              <a:lvl2pPr marL="457090" algn="l" defTabSz="914180" rtl="0" eaLnBrk="1" latinLnBrk="0" hangingPunct="1">
                <a:defRPr kumimoji="1" sz="1800" kern="1200">
                  <a:solidFill>
                    <a:schemeClr val="lt1"/>
                  </a:solidFill>
                  <a:latin typeface="+mn-lt"/>
                  <a:ea typeface="+mn-ea"/>
                  <a:cs typeface="+mn-cs"/>
                </a:defRPr>
              </a:lvl2pPr>
              <a:lvl3pPr marL="914180" algn="l" defTabSz="914180" rtl="0" eaLnBrk="1" latinLnBrk="0" hangingPunct="1">
                <a:defRPr kumimoji="1" sz="1800" kern="1200">
                  <a:solidFill>
                    <a:schemeClr val="lt1"/>
                  </a:solidFill>
                  <a:latin typeface="+mn-lt"/>
                  <a:ea typeface="+mn-ea"/>
                  <a:cs typeface="+mn-cs"/>
                </a:defRPr>
              </a:lvl3pPr>
              <a:lvl4pPr marL="1371270" algn="l" defTabSz="914180" rtl="0" eaLnBrk="1" latinLnBrk="0" hangingPunct="1">
                <a:defRPr kumimoji="1" sz="1800" kern="1200">
                  <a:solidFill>
                    <a:schemeClr val="lt1"/>
                  </a:solidFill>
                  <a:latin typeface="+mn-lt"/>
                  <a:ea typeface="+mn-ea"/>
                  <a:cs typeface="+mn-cs"/>
                </a:defRPr>
              </a:lvl4pPr>
              <a:lvl5pPr marL="1828361" algn="l" defTabSz="914180" rtl="0" eaLnBrk="1" latinLnBrk="0" hangingPunct="1">
                <a:defRPr kumimoji="1" sz="1800" kern="1200">
                  <a:solidFill>
                    <a:schemeClr val="lt1"/>
                  </a:solidFill>
                  <a:latin typeface="+mn-lt"/>
                  <a:ea typeface="+mn-ea"/>
                  <a:cs typeface="+mn-cs"/>
                </a:defRPr>
              </a:lvl5pPr>
              <a:lvl6pPr marL="2285451" algn="l" defTabSz="914180" rtl="0" eaLnBrk="1" latinLnBrk="0" hangingPunct="1">
                <a:defRPr kumimoji="1" sz="1800" kern="1200">
                  <a:solidFill>
                    <a:schemeClr val="lt1"/>
                  </a:solidFill>
                  <a:latin typeface="+mn-lt"/>
                  <a:ea typeface="+mn-ea"/>
                  <a:cs typeface="+mn-cs"/>
                </a:defRPr>
              </a:lvl6pPr>
              <a:lvl7pPr marL="2742542" algn="l" defTabSz="914180" rtl="0" eaLnBrk="1" latinLnBrk="0" hangingPunct="1">
                <a:defRPr kumimoji="1" sz="1800" kern="1200">
                  <a:solidFill>
                    <a:schemeClr val="lt1"/>
                  </a:solidFill>
                  <a:latin typeface="+mn-lt"/>
                  <a:ea typeface="+mn-ea"/>
                  <a:cs typeface="+mn-cs"/>
                </a:defRPr>
              </a:lvl7pPr>
              <a:lvl8pPr marL="3199632" algn="l" defTabSz="914180" rtl="0" eaLnBrk="1" latinLnBrk="0" hangingPunct="1">
                <a:defRPr kumimoji="1" sz="1800" kern="1200">
                  <a:solidFill>
                    <a:schemeClr val="lt1"/>
                  </a:solidFill>
                  <a:latin typeface="+mn-lt"/>
                  <a:ea typeface="+mn-ea"/>
                  <a:cs typeface="+mn-cs"/>
                </a:defRPr>
              </a:lvl8pPr>
              <a:lvl9pPr marL="3656722" algn="l" defTabSz="914180" rtl="0" eaLnBrk="1" latinLnBrk="0" hangingPunct="1">
                <a:defRPr kumimoji="1" sz="1800" kern="1200">
                  <a:solidFill>
                    <a:schemeClr val="lt1"/>
                  </a:solidFill>
                  <a:latin typeface="+mn-lt"/>
                  <a:ea typeface="+mn-ea"/>
                  <a:cs typeface="+mn-cs"/>
                </a:defRPr>
              </a:lvl9pPr>
            </a:lstStyle>
            <a:p>
              <a:pPr marL="0" marR="0" lvl="0" indent="0" algn="l" defTabSz="914180" rtl="0" eaLnBrk="1" fontAlgn="auto" latinLnBrk="0" hangingPunct="1">
                <a:lnSpc>
                  <a:spcPct val="11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ターゲットリーチの最大化</a:t>
              </a:r>
            </a:p>
          </p:txBody>
        </p:sp>
        <p:sp>
          <p:nvSpPr>
            <p:cNvPr id="46" name="正方形/長方形 45">
              <a:extLst>
                <a:ext uri="{FF2B5EF4-FFF2-40B4-BE49-F238E27FC236}">
                  <a16:creationId xmlns:a16="http://schemas.microsoft.com/office/drawing/2014/main" id="{1A78EB99-ADA8-41B7-8D3E-E9C81355996F}"/>
                </a:ext>
              </a:extLst>
            </p:cNvPr>
            <p:cNvSpPr/>
            <p:nvPr/>
          </p:nvSpPr>
          <p:spPr>
            <a:xfrm>
              <a:off x="6883190" y="2566237"/>
              <a:ext cx="5392059" cy="4623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88000" tIns="36000" rIns="252000" rtlCol="0" anchor="t"/>
            <a:lstStyle>
              <a:defPPr>
                <a:defRPr lang="ja-JP"/>
              </a:defPPr>
              <a:lvl1pPr marL="0" algn="l" defTabSz="914180" rtl="0" eaLnBrk="1" latinLnBrk="0" hangingPunct="1">
                <a:defRPr kumimoji="1" sz="1800" kern="1200">
                  <a:solidFill>
                    <a:schemeClr val="lt1"/>
                  </a:solidFill>
                  <a:latin typeface="+mn-lt"/>
                  <a:ea typeface="+mn-ea"/>
                  <a:cs typeface="+mn-cs"/>
                </a:defRPr>
              </a:lvl1pPr>
              <a:lvl2pPr marL="457090" algn="l" defTabSz="914180" rtl="0" eaLnBrk="1" latinLnBrk="0" hangingPunct="1">
                <a:defRPr kumimoji="1" sz="1800" kern="1200">
                  <a:solidFill>
                    <a:schemeClr val="lt1"/>
                  </a:solidFill>
                  <a:latin typeface="+mn-lt"/>
                  <a:ea typeface="+mn-ea"/>
                  <a:cs typeface="+mn-cs"/>
                </a:defRPr>
              </a:lvl2pPr>
              <a:lvl3pPr marL="914180" algn="l" defTabSz="914180" rtl="0" eaLnBrk="1" latinLnBrk="0" hangingPunct="1">
                <a:defRPr kumimoji="1" sz="1800" kern="1200">
                  <a:solidFill>
                    <a:schemeClr val="lt1"/>
                  </a:solidFill>
                  <a:latin typeface="+mn-lt"/>
                  <a:ea typeface="+mn-ea"/>
                  <a:cs typeface="+mn-cs"/>
                </a:defRPr>
              </a:lvl3pPr>
              <a:lvl4pPr marL="1371270" algn="l" defTabSz="914180" rtl="0" eaLnBrk="1" latinLnBrk="0" hangingPunct="1">
                <a:defRPr kumimoji="1" sz="1800" kern="1200">
                  <a:solidFill>
                    <a:schemeClr val="lt1"/>
                  </a:solidFill>
                  <a:latin typeface="+mn-lt"/>
                  <a:ea typeface="+mn-ea"/>
                  <a:cs typeface="+mn-cs"/>
                </a:defRPr>
              </a:lvl4pPr>
              <a:lvl5pPr marL="1828361" algn="l" defTabSz="914180" rtl="0" eaLnBrk="1" latinLnBrk="0" hangingPunct="1">
                <a:defRPr kumimoji="1" sz="1800" kern="1200">
                  <a:solidFill>
                    <a:schemeClr val="lt1"/>
                  </a:solidFill>
                  <a:latin typeface="+mn-lt"/>
                  <a:ea typeface="+mn-ea"/>
                  <a:cs typeface="+mn-cs"/>
                </a:defRPr>
              </a:lvl5pPr>
              <a:lvl6pPr marL="2285451" algn="l" defTabSz="914180" rtl="0" eaLnBrk="1" latinLnBrk="0" hangingPunct="1">
                <a:defRPr kumimoji="1" sz="1800" kern="1200">
                  <a:solidFill>
                    <a:schemeClr val="lt1"/>
                  </a:solidFill>
                  <a:latin typeface="+mn-lt"/>
                  <a:ea typeface="+mn-ea"/>
                  <a:cs typeface="+mn-cs"/>
                </a:defRPr>
              </a:lvl6pPr>
              <a:lvl7pPr marL="2742542" algn="l" defTabSz="914180" rtl="0" eaLnBrk="1" latinLnBrk="0" hangingPunct="1">
                <a:defRPr kumimoji="1" sz="1800" kern="1200">
                  <a:solidFill>
                    <a:schemeClr val="lt1"/>
                  </a:solidFill>
                  <a:latin typeface="+mn-lt"/>
                  <a:ea typeface="+mn-ea"/>
                  <a:cs typeface="+mn-cs"/>
                </a:defRPr>
              </a:lvl7pPr>
              <a:lvl8pPr marL="3199632" algn="l" defTabSz="914180" rtl="0" eaLnBrk="1" latinLnBrk="0" hangingPunct="1">
                <a:defRPr kumimoji="1" sz="1800" kern="1200">
                  <a:solidFill>
                    <a:schemeClr val="lt1"/>
                  </a:solidFill>
                  <a:latin typeface="+mn-lt"/>
                  <a:ea typeface="+mn-ea"/>
                  <a:cs typeface="+mn-cs"/>
                </a:defRPr>
              </a:lvl8pPr>
              <a:lvl9pPr marL="3656722" algn="l" defTabSz="914180" rtl="0" eaLnBrk="1" latinLnBrk="0" hangingPunct="1">
                <a:defRPr kumimoji="1" sz="1800" kern="1200">
                  <a:solidFill>
                    <a:schemeClr val="lt1"/>
                  </a:solidFill>
                  <a:latin typeface="+mn-lt"/>
                  <a:ea typeface="+mn-ea"/>
                  <a:cs typeface="+mn-cs"/>
                </a:defRPr>
              </a:lvl9pPr>
            </a:lstStyle>
            <a:p>
              <a:pPr marL="0" marR="0" lvl="0" indent="0" algn="l" defTabSz="914180" rtl="0" eaLnBrk="1" fontAlgn="auto" latinLnBrk="0" hangingPunct="1">
                <a:lnSpc>
                  <a:spcPct val="110000"/>
                </a:lnSpc>
                <a:spcBef>
                  <a:spcPts val="0"/>
                </a:spcBef>
                <a:spcAft>
                  <a:spcPts val="0"/>
                </a:spcAft>
                <a:buClrTx/>
                <a:buSzTx/>
                <a:buFontTx/>
                <a:buNone/>
                <a:tabLst/>
                <a:defRPr/>
              </a:pPr>
              <a:endParaRPr kumimoji="1" lang="ja-JP" altLang="en-US" sz="18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endParaRPr>
            </a:p>
          </p:txBody>
        </p:sp>
      </p:grpSp>
      <p:cxnSp>
        <p:nvCxnSpPr>
          <p:cNvPr id="47" name="直線コネクタ 46">
            <a:extLst>
              <a:ext uri="{FF2B5EF4-FFF2-40B4-BE49-F238E27FC236}">
                <a16:creationId xmlns:a16="http://schemas.microsoft.com/office/drawing/2014/main" id="{08FBB772-56DF-3B4C-AFB5-D69607CA9405}"/>
              </a:ext>
            </a:extLst>
          </p:cNvPr>
          <p:cNvCxnSpPr>
            <a:cxnSpLocks/>
          </p:cNvCxnSpPr>
          <p:nvPr/>
        </p:nvCxnSpPr>
        <p:spPr>
          <a:xfrm flipV="1">
            <a:off x="271334" y="1607080"/>
            <a:ext cx="5988332" cy="220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13AB4D30-C8CB-EA45-9477-D8B18B6F85B6}"/>
              </a:ext>
            </a:extLst>
          </p:cNvPr>
          <p:cNvSpPr txBox="1"/>
          <p:nvPr/>
        </p:nvSpPr>
        <p:spPr>
          <a:xfrm>
            <a:off x="343537" y="1298053"/>
            <a:ext cx="4348767" cy="332188"/>
          </a:xfrm>
          <a:prstGeom prst="rect">
            <a:avLst/>
          </a:prstGeom>
          <a:noFill/>
        </p:spPr>
        <p:txBody>
          <a:bodyPr wrap="square" rtlCol="0">
            <a:no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OOH</a:t>
            </a:r>
            <a:r>
              <a:rPr kumimoji="1" lang="ja-JP" altLang="en-US" sz="1200" b="1"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の</a:t>
            </a:r>
            <a:r>
              <a:rPr kumimoji="1" lang="en-US" altLang="ja-JP" sz="1200" b="1"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RTB</a:t>
            </a:r>
            <a:r>
              <a:rPr kumimoji="1" lang="ja-JP" altLang="en-US" sz="1200" b="1"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取引を実現</a:t>
            </a:r>
          </a:p>
        </p:txBody>
      </p:sp>
      <p:sp>
        <p:nvSpPr>
          <p:cNvPr id="49" name="テキスト ボックス 48"/>
          <p:cNvSpPr txBox="1"/>
          <p:nvPr/>
        </p:nvSpPr>
        <p:spPr>
          <a:xfrm>
            <a:off x="312626" y="1689878"/>
            <a:ext cx="59470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株式会社</a:t>
            </a:r>
            <a:r>
              <a:rPr kumimoji="1" lang="en-US" altLang="ja-JP" sz="12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LIVE BOARD</a:t>
            </a:r>
            <a:r>
              <a:rPr kumimoji="1" lang="ja-JP" altLang="en-US" sz="1200" b="0" i="0" u="none" strike="noStrike" kern="1200" cap="none" spc="0" normalizeH="0" baseline="0" noProof="0" dirty="0" err="1">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が提</a:t>
            </a:r>
            <a:r>
              <a:rPr kumimoji="1" lang="ja-JP" altLang="en-US" sz="12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供する 「</a:t>
            </a:r>
            <a:r>
              <a:rPr kumimoji="1" lang="en-US" altLang="ja-JP" sz="12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LIVE BOARD </a:t>
            </a:r>
            <a:r>
              <a:rPr kumimoji="1" lang="ja-JP" altLang="en-US" sz="12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マーケットプレイス」と連携することで、</a:t>
            </a:r>
            <a:r>
              <a:rPr kumimoji="1" lang="en-US" altLang="ja-JP" sz="12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OOH</a:t>
            </a:r>
            <a:r>
              <a:rPr kumimoji="1" lang="ja-JP" altLang="en-US" sz="12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の</a:t>
            </a:r>
            <a:r>
              <a:rPr kumimoji="1" lang="en-US" altLang="ja-JP" sz="12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RTB</a:t>
            </a:r>
            <a:r>
              <a:rPr kumimoji="1" lang="ja-JP" altLang="en-US" sz="12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取引を可能にしました。</a:t>
            </a:r>
            <a:endParaRPr kumimoji="1" lang="ja-JP" alt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ＭＳ Ｐゴシック" panose="020B0600070205080204" pitchFamily="50" charset="-128"/>
              <a:cs typeface="+mn-cs"/>
            </a:endParaRPr>
          </a:p>
        </p:txBody>
      </p:sp>
      <p:sp>
        <p:nvSpPr>
          <p:cNvPr id="50" name="正方形/長方形 49"/>
          <p:cNvSpPr/>
          <p:nvPr/>
        </p:nvSpPr>
        <p:spPr>
          <a:xfrm>
            <a:off x="271334" y="4317290"/>
            <a:ext cx="618404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「モバイル空間統計</a:t>
            </a:r>
            <a:r>
              <a:rPr kumimoji="1" lang="en-US" altLang="ja-JP" sz="12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a:t>
            </a:r>
            <a:r>
              <a:rPr kumimoji="1" lang="ja-JP" altLang="en-US" sz="12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a:t>
            </a:r>
            <a:r>
              <a:rPr kumimoji="1" lang="en-US" altLang="ja-JP" sz="12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※1</a:t>
            </a:r>
            <a:r>
              <a:rPr kumimoji="1" lang="ja-JP" altLang="en-US" sz="12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）などのデータを活用することで、効果測定が難しかった</a:t>
            </a:r>
            <a:r>
              <a:rPr kumimoji="1" lang="en-US" altLang="ja-JP" sz="12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OOH</a:t>
            </a:r>
            <a:r>
              <a:rPr kumimoji="1" lang="ja-JP" altLang="en-US" sz="12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において、インプレッション（推定到達人数）の計測を可能にしました。</a:t>
            </a:r>
            <a:endParaRPr kumimoji="1" lang="ja-JP" alt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ＭＳ Ｐゴシック" panose="020B0600070205080204" pitchFamily="50" charset="-128"/>
              <a:cs typeface="+mn-cs"/>
            </a:endParaRPr>
          </a:p>
        </p:txBody>
      </p:sp>
      <p:sp>
        <p:nvSpPr>
          <p:cNvPr id="51" name="テキスト ボックス 50">
            <a:extLst>
              <a:ext uri="{FF2B5EF4-FFF2-40B4-BE49-F238E27FC236}">
                <a16:creationId xmlns:a16="http://schemas.microsoft.com/office/drawing/2014/main" id="{823495FA-A075-A54E-9EF0-DB51B215F631}"/>
              </a:ext>
            </a:extLst>
          </p:cNvPr>
          <p:cNvSpPr txBox="1"/>
          <p:nvPr/>
        </p:nvSpPr>
        <p:spPr>
          <a:xfrm>
            <a:off x="6901737" y="5736809"/>
            <a:ext cx="1713081" cy="332188"/>
          </a:xfrm>
          <a:prstGeom prst="rect">
            <a:avLst/>
          </a:prstGeom>
          <a:noFill/>
        </p:spPr>
        <p:txBody>
          <a:bodyPr wrap="square" rtlCol="0">
            <a:no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ターゲティング</a:t>
            </a:r>
          </a:p>
        </p:txBody>
      </p:sp>
      <p:sp>
        <p:nvSpPr>
          <p:cNvPr id="52" name="テキスト ボックス 51">
            <a:extLst>
              <a:ext uri="{FF2B5EF4-FFF2-40B4-BE49-F238E27FC236}">
                <a16:creationId xmlns:a16="http://schemas.microsoft.com/office/drawing/2014/main" id="{CF4A8C01-0A07-3949-90DC-06237F205089}"/>
              </a:ext>
            </a:extLst>
          </p:cNvPr>
          <p:cNvSpPr txBox="1"/>
          <p:nvPr/>
        </p:nvSpPr>
        <p:spPr>
          <a:xfrm>
            <a:off x="6925470" y="6034005"/>
            <a:ext cx="2341738" cy="682641"/>
          </a:xfrm>
          <a:prstGeom prst="rect">
            <a:avLst/>
          </a:prstGeom>
          <a:solidFill>
            <a:schemeClr val="bg1">
              <a:lumMod val="95000"/>
            </a:schemeClr>
          </a:solidFill>
        </p:spPr>
        <p:txBody>
          <a:bodyPr wrap="square" t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2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性／年代</a:t>
            </a:r>
            <a:r>
              <a:rPr kumimoji="1" lang="ja-JP" altLang="en-US" sz="12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（男女</a:t>
            </a:r>
            <a:r>
              <a:rPr kumimoji="1" lang="en-US" altLang="ja-JP" sz="12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×10</a:t>
            </a:r>
            <a:r>
              <a:rPr kumimoji="1" lang="ja-JP" altLang="en-US" sz="12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歳刻み）</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2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天気</a:t>
            </a:r>
            <a:r>
              <a:rPr kumimoji="1" lang="ja-JP" altLang="en-US" sz="12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（晴れ</a:t>
            </a:r>
            <a:r>
              <a:rPr kumimoji="1" lang="en-US" altLang="ja-JP" sz="12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a:t>
            </a:r>
            <a:r>
              <a:rPr kumimoji="1" lang="ja-JP" altLang="en-US" sz="12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曇り </a:t>
            </a:r>
            <a:r>
              <a:rPr kumimoji="1" lang="en-US" altLang="ja-JP" sz="12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or </a:t>
            </a:r>
            <a:r>
              <a:rPr kumimoji="1" lang="ja-JP" altLang="en-US" sz="12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雨</a:t>
            </a:r>
            <a:r>
              <a:rPr kumimoji="1" lang="en-US" altLang="ja-JP" sz="12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a:t>
            </a:r>
            <a:r>
              <a:rPr kumimoji="1" lang="ja-JP" altLang="en-US" sz="12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雪） </a:t>
            </a:r>
            <a:endParaRPr kumimoji="1" lang="en-US" altLang="ja-JP" sz="12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2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気温</a:t>
            </a:r>
            <a:r>
              <a:rPr kumimoji="1" lang="ja-JP" altLang="en-US" sz="12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a:t>
            </a:r>
            <a:r>
              <a:rPr kumimoji="1" lang="en-US" altLang="ja-JP" sz="12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1℃</a:t>
            </a:r>
            <a:r>
              <a:rPr kumimoji="1" lang="ja-JP" altLang="en-US" sz="12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単位以上</a:t>
            </a:r>
            <a:r>
              <a:rPr kumimoji="1" lang="en-US" altLang="ja-JP" sz="12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a:t>
            </a:r>
            <a:r>
              <a:rPr kumimoji="1" lang="ja-JP" altLang="en-US" sz="12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n-cs"/>
              </a:rPr>
              <a:t>以下）</a:t>
            </a:r>
          </a:p>
        </p:txBody>
      </p:sp>
      <p:sp>
        <p:nvSpPr>
          <p:cNvPr id="54" name="正方形/長方形 53">
            <a:extLst>
              <a:ext uri="{FF2B5EF4-FFF2-40B4-BE49-F238E27FC236}">
                <a16:creationId xmlns:a16="http://schemas.microsoft.com/office/drawing/2014/main" id="{1A78EB99-ADA8-41B7-8D3E-E9C81355996F}"/>
              </a:ext>
            </a:extLst>
          </p:cNvPr>
          <p:cNvSpPr/>
          <p:nvPr/>
        </p:nvSpPr>
        <p:spPr>
          <a:xfrm>
            <a:off x="7477230" y="2326319"/>
            <a:ext cx="4714770" cy="4382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88000" tIns="36000" rIns="252000" rtlCol="0" anchor="t"/>
          <a:lstStyle>
            <a:defPPr>
              <a:defRPr lang="ja-JP"/>
            </a:defPPr>
            <a:lvl1pPr marL="0" algn="l" defTabSz="914180" rtl="0" eaLnBrk="1" latinLnBrk="0" hangingPunct="1">
              <a:defRPr kumimoji="1" sz="1800" kern="1200">
                <a:solidFill>
                  <a:schemeClr val="lt1"/>
                </a:solidFill>
                <a:latin typeface="+mn-lt"/>
                <a:ea typeface="+mn-ea"/>
                <a:cs typeface="+mn-cs"/>
              </a:defRPr>
            </a:lvl1pPr>
            <a:lvl2pPr marL="457090" algn="l" defTabSz="914180" rtl="0" eaLnBrk="1" latinLnBrk="0" hangingPunct="1">
              <a:defRPr kumimoji="1" sz="1800" kern="1200">
                <a:solidFill>
                  <a:schemeClr val="lt1"/>
                </a:solidFill>
                <a:latin typeface="+mn-lt"/>
                <a:ea typeface="+mn-ea"/>
                <a:cs typeface="+mn-cs"/>
              </a:defRPr>
            </a:lvl2pPr>
            <a:lvl3pPr marL="914180" algn="l" defTabSz="914180" rtl="0" eaLnBrk="1" latinLnBrk="0" hangingPunct="1">
              <a:defRPr kumimoji="1" sz="1800" kern="1200">
                <a:solidFill>
                  <a:schemeClr val="lt1"/>
                </a:solidFill>
                <a:latin typeface="+mn-lt"/>
                <a:ea typeface="+mn-ea"/>
                <a:cs typeface="+mn-cs"/>
              </a:defRPr>
            </a:lvl3pPr>
            <a:lvl4pPr marL="1371270" algn="l" defTabSz="914180" rtl="0" eaLnBrk="1" latinLnBrk="0" hangingPunct="1">
              <a:defRPr kumimoji="1" sz="1800" kern="1200">
                <a:solidFill>
                  <a:schemeClr val="lt1"/>
                </a:solidFill>
                <a:latin typeface="+mn-lt"/>
                <a:ea typeface="+mn-ea"/>
                <a:cs typeface="+mn-cs"/>
              </a:defRPr>
            </a:lvl4pPr>
            <a:lvl5pPr marL="1828361" algn="l" defTabSz="914180" rtl="0" eaLnBrk="1" latinLnBrk="0" hangingPunct="1">
              <a:defRPr kumimoji="1" sz="1800" kern="1200">
                <a:solidFill>
                  <a:schemeClr val="lt1"/>
                </a:solidFill>
                <a:latin typeface="+mn-lt"/>
                <a:ea typeface="+mn-ea"/>
                <a:cs typeface="+mn-cs"/>
              </a:defRPr>
            </a:lvl5pPr>
            <a:lvl6pPr marL="2285451" algn="l" defTabSz="914180" rtl="0" eaLnBrk="1" latinLnBrk="0" hangingPunct="1">
              <a:defRPr kumimoji="1" sz="1800" kern="1200">
                <a:solidFill>
                  <a:schemeClr val="lt1"/>
                </a:solidFill>
                <a:latin typeface="+mn-lt"/>
                <a:ea typeface="+mn-ea"/>
                <a:cs typeface="+mn-cs"/>
              </a:defRPr>
            </a:lvl6pPr>
            <a:lvl7pPr marL="2742542" algn="l" defTabSz="914180" rtl="0" eaLnBrk="1" latinLnBrk="0" hangingPunct="1">
              <a:defRPr kumimoji="1" sz="1800" kern="1200">
                <a:solidFill>
                  <a:schemeClr val="lt1"/>
                </a:solidFill>
                <a:latin typeface="+mn-lt"/>
                <a:ea typeface="+mn-ea"/>
                <a:cs typeface="+mn-cs"/>
              </a:defRPr>
            </a:lvl7pPr>
            <a:lvl8pPr marL="3199632" algn="l" defTabSz="914180" rtl="0" eaLnBrk="1" latinLnBrk="0" hangingPunct="1">
              <a:defRPr kumimoji="1" sz="1800" kern="1200">
                <a:solidFill>
                  <a:schemeClr val="lt1"/>
                </a:solidFill>
                <a:latin typeface="+mn-lt"/>
                <a:ea typeface="+mn-ea"/>
                <a:cs typeface="+mn-cs"/>
              </a:defRPr>
            </a:lvl8pPr>
            <a:lvl9pPr marL="3656722" algn="l" defTabSz="914180" rtl="0" eaLnBrk="1" latinLnBrk="0" hangingPunct="1">
              <a:defRPr kumimoji="1" sz="1800" kern="1200">
                <a:solidFill>
                  <a:schemeClr val="lt1"/>
                </a:solidFill>
                <a:latin typeface="+mn-lt"/>
                <a:ea typeface="+mn-ea"/>
                <a:cs typeface="+mn-cs"/>
              </a:defRPr>
            </a:lvl9pPr>
          </a:lstStyle>
          <a:p>
            <a:pPr marL="0" marR="0" lvl="0" indent="0" algn="l" defTabSz="914180" rtl="0" eaLnBrk="1" fontAlgn="auto" latinLnBrk="0" hangingPunct="1">
              <a:lnSpc>
                <a:spcPct val="11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無駄打ちのないインプレッション</a:t>
            </a:r>
            <a:r>
              <a:rPr kumimoji="1" lang="en-US" altLang="ja-JP" sz="12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※2</a:t>
            </a:r>
            <a:r>
              <a:rPr kumimoji="1" lang="ja-JP" altLang="en-US" sz="18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課金</a:t>
            </a:r>
          </a:p>
        </p:txBody>
      </p:sp>
      <p:sp>
        <p:nvSpPr>
          <p:cNvPr id="55" name="テキスト ボックス 54">
            <a:extLst>
              <a:ext uri="{FF2B5EF4-FFF2-40B4-BE49-F238E27FC236}">
                <a16:creationId xmlns:a16="http://schemas.microsoft.com/office/drawing/2014/main" id="{B60E4B8F-6152-4EF2-BA3F-8684B66C2E01}"/>
              </a:ext>
            </a:extLst>
          </p:cNvPr>
          <p:cNvSpPr txBox="1"/>
          <p:nvPr/>
        </p:nvSpPr>
        <p:spPr bwMode="auto">
          <a:xfrm>
            <a:off x="11071759" y="3225983"/>
            <a:ext cx="1170017" cy="22057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marL="0" marR="0" lvl="0" indent="0" algn="l" defTabSz="457212" rtl="0" eaLnBrk="0" fontAlgn="base" latinLnBrk="0" hangingPunct="0">
              <a:lnSpc>
                <a:spcPts val="1000"/>
              </a:lnSpc>
              <a:spcBef>
                <a:spcPct val="50000"/>
              </a:spcBef>
              <a:spcAft>
                <a:spcPct val="0"/>
              </a:spcAft>
              <a:buClrTx/>
              <a:buSzTx/>
              <a:buFontTx/>
              <a:buNone/>
              <a:tabLst/>
              <a:defRPr/>
            </a:pPr>
            <a:r>
              <a:rPr kumimoji="0" lang="ja-JP" altLang="en-US" sz="7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t>（</a:t>
            </a:r>
            <a:r>
              <a:rPr kumimoji="0" lang="en-US" altLang="ja-JP" sz="7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t>※2</a:t>
            </a:r>
            <a:r>
              <a:rPr kumimoji="0" lang="ja-JP" altLang="en-US" sz="7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t>）推定到達人数</a:t>
            </a:r>
            <a:endParaRPr kumimoji="0" lang="en-US" altLang="ja-JP" sz="7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76" name="Google Shape;448;p15">
            <a:extLst>
              <a:ext uri="{FF2B5EF4-FFF2-40B4-BE49-F238E27FC236}">
                <a16:creationId xmlns:a16="http://schemas.microsoft.com/office/drawing/2014/main" id="{68A5E765-B222-401A-8523-AF1C69FDE8BE}"/>
              </a:ext>
            </a:extLst>
          </p:cNvPr>
          <p:cNvSpPr/>
          <p:nvPr/>
        </p:nvSpPr>
        <p:spPr>
          <a:xfrm>
            <a:off x="10814506" y="5530995"/>
            <a:ext cx="572186" cy="570828"/>
          </a:xfrm>
          <a:prstGeom prst="ellipse">
            <a:avLst/>
          </a:prstGeom>
          <a:solidFill>
            <a:srgbClr val="DDEAF6">
              <a:alpha val="80000"/>
            </a:srgbClr>
          </a:solidFill>
          <a:ln>
            <a:noFill/>
          </a:ln>
        </p:spPr>
        <p:txBody>
          <a:bodyPr spcFirstLastPara="1" wrap="square" lIns="68575" tIns="34275" rIns="68575" bIns="34275" anchor="ctr" anchorCtr="0">
            <a:noAutofit/>
          </a:bodyPr>
          <a:lstStyle/>
          <a:p>
            <a:pPr marL="0" marR="0" lvl="0" indent="0" algn="ctr" defTabSz="914180" rtl="0" eaLnBrk="1" fontAlgn="auto" latinLnBrk="0" hangingPunct="1">
              <a:lnSpc>
                <a:spcPct val="100000"/>
              </a:lnSpc>
              <a:spcBef>
                <a:spcPts val="0"/>
              </a:spcBef>
              <a:spcAft>
                <a:spcPts val="0"/>
              </a:spcAft>
              <a:buClr>
                <a:srgbClr val="000000"/>
              </a:buClr>
              <a:buSzPts val="700"/>
              <a:buFont typeface="Arial"/>
              <a:buNone/>
              <a:tabLst/>
              <a:defRPr/>
            </a:pPr>
            <a:endParaRPr kumimoji="1" sz="500" b="0" i="0" u="none" strike="noStrike" kern="1200" cap="none" spc="0" normalizeH="0" baseline="0" noProof="0">
              <a:ln>
                <a:noFill/>
              </a:ln>
              <a:solidFill>
                <a:prstClr val="white"/>
              </a:solidFill>
              <a:effectLst/>
              <a:uLnTx/>
              <a:uFillTx/>
              <a:latin typeface="Meiryo"/>
              <a:ea typeface="Meiryo"/>
              <a:cs typeface="Meiryo"/>
              <a:sym typeface="Meiryo"/>
            </a:endParaRPr>
          </a:p>
        </p:txBody>
      </p:sp>
      <p:sp>
        <p:nvSpPr>
          <p:cNvPr id="77" name="Google Shape;449;p15">
            <a:extLst>
              <a:ext uri="{FF2B5EF4-FFF2-40B4-BE49-F238E27FC236}">
                <a16:creationId xmlns:a16="http://schemas.microsoft.com/office/drawing/2014/main" id="{A34BF616-1018-48A8-A535-263E8F6D7A30}"/>
              </a:ext>
            </a:extLst>
          </p:cNvPr>
          <p:cNvSpPr txBox="1"/>
          <p:nvPr/>
        </p:nvSpPr>
        <p:spPr>
          <a:xfrm>
            <a:off x="10692001" y="6057015"/>
            <a:ext cx="1606216" cy="523190"/>
          </a:xfrm>
          <a:prstGeom prst="rect">
            <a:avLst/>
          </a:prstGeom>
          <a:noFill/>
          <a:ln>
            <a:noFill/>
          </a:ln>
        </p:spPr>
        <p:txBody>
          <a:bodyPr spcFirstLastPara="1" wrap="square" lIns="91425" tIns="91425" rIns="91425" bIns="91425" anchor="t" anchorCtr="0">
            <a:spAutoFit/>
          </a:bodyPr>
          <a:lstStyle/>
          <a:p>
            <a:pPr marL="0" marR="0" lvl="0" indent="0" algn="l" defTabSz="914180" rtl="0" eaLnBrk="1" fontAlgn="auto" latinLnBrk="0" hangingPunct="1">
              <a:lnSpc>
                <a:spcPct val="100000"/>
              </a:lnSpc>
              <a:spcBef>
                <a:spcPts val="0"/>
              </a:spcBef>
              <a:spcAft>
                <a:spcPts val="0"/>
              </a:spcAft>
              <a:buClr>
                <a:srgbClr val="000000"/>
              </a:buClr>
              <a:buSzPts val="1000"/>
              <a:buFont typeface="Arial"/>
              <a:buNone/>
              <a:tabLst/>
              <a:defRPr/>
            </a:pPr>
            <a:r>
              <a:rPr kumimoji="1" lang="ja-JP" altLang="en-US" sz="1100" b="1" i="0" u="none" strike="noStrike" kern="1200" cap="none" spc="0" normalizeH="0" baseline="0" noProof="0" dirty="0">
                <a:ln>
                  <a:noFill/>
                </a:ln>
                <a:solidFill>
                  <a:srgbClr val="12298C"/>
                </a:solidFill>
                <a:effectLst/>
                <a:uLnTx/>
                <a:uFillTx/>
                <a:latin typeface="Meiryo"/>
                <a:ea typeface="Meiryo"/>
                <a:cs typeface="Meiryo"/>
                <a:sym typeface="Meiryo"/>
              </a:rPr>
              <a:t>関東</a:t>
            </a:r>
            <a:endParaRPr kumimoji="1" sz="1100" b="1" i="0" u="none" strike="noStrike" kern="1200" cap="none" spc="0" normalizeH="0" baseline="0" noProof="0" dirty="0">
              <a:ln>
                <a:noFill/>
              </a:ln>
              <a:solidFill>
                <a:srgbClr val="12298C"/>
              </a:solidFill>
              <a:effectLst/>
              <a:uLnTx/>
              <a:uFillTx/>
              <a:latin typeface="Meiryo"/>
              <a:ea typeface="Meiryo"/>
              <a:cs typeface="Meiryo"/>
              <a:sym typeface="Meiryo"/>
            </a:endParaRPr>
          </a:p>
          <a:p>
            <a:pPr marL="0" marR="0" lvl="0" indent="0" algn="l" defTabSz="914180" rtl="0" eaLnBrk="1" fontAlgn="auto" latinLnBrk="0" hangingPunct="1">
              <a:lnSpc>
                <a:spcPct val="100000"/>
              </a:lnSpc>
              <a:spcBef>
                <a:spcPts val="0"/>
              </a:spcBef>
              <a:spcAft>
                <a:spcPts val="0"/>
              </a:spcAft>
              <a:buClr>
                <a:srgbClr val="000000"/>
              </a:buClr>
              <a:buSzPts val="1000"/>
              <a:buFont typeface="Arial"/>
              <a:buNone/>
              <a:tabLst/>
              <a:defRPr/>
            </a:pPr>
            <a:r>
              <a:rPr kumimoji="1" lang="en-US" altLang="ja-JP" sz="1100" b="1" i="0" u="none" strike="noStrike" kern="1200" cap="none" spc="0" normalizeH="0" baseline="0" noProof="0" dirty="0">
                <a:ln>
                  <a:noFill/>
                </a:ln>
                <a:solidFill>
                  <a:srgbClr val="12298C"/>
                </a:solidFill>
                <a:effectLst/>
                <a:uLnTx/>
                <a:uFillTx/>
                <a:latin typeface="Meiryo"/>
                <a:ea typeface="Meiryo"/>
                <a:cs typeface="Meiryo"/>
                <a:sym typeface="Meiryo"/>
              </a:rPr>
              <a:t>95/164/480/582</a:t>
            </a:r>
            <a:endParaRPr kumimoji="1" sz="1100" b="1" i="0" u="none" strike="noStrike" kern="1200" cap="none" spc="0" normalizeH="0" baseline="0" noProof="0" dirty="0">
              <a:ln>
                <a:noFill/>
              </a:ln>
              <a:solidFill>
                <a:srgbClr val="12298C"/>
              </a:solidFill>
              <a:effectLst/>
              <a:uLnTx/>
              <a:uFillTx/>
              <a:latin typeface="Meiryo"/>
              <a:ea typeface="Meiryo"/>
              <a:cs typeface="Meiryo"/>
              <a:sym typeface="Meiryo"/>
            </a:endParaRPr>
          </a:p>
        </p:txBody>
      </p:sp>
      <p:sp>
        <p:nvSpPr>
          <p:cNvPr id="78" name="Google Shape;450;p15">
            <a:extLst>
              <a:ext uri="{FF2B5EF4-FFF2-40B4-BE49-F238E27FC236}">
                <a16:creationId xmlns:a16="http://schemas.microsoft.com/office/drawing/2014/main" id="{E5F0C5DA-2A38-441E-B451-5EA52563F906}"/>
              </a:ext>
            </a:extLst>
          </p:cNvPr>
          <p:cNvSpPr/>
          <p:nvPr/>
        </p:nvSpPr>
        <p:spPr>
          <a:xfrm>
            <a:off x="10286101" y="5687812"/>
            <a:ext cx="445562" cy="445562"/>
          </a:xfrm>
          <a:prstGeom prst="ellipse">
            <a:avLst/>
          </a:prstGeom>
          <a:solidFill>
            <a:srgbClr val="DDEAF6">
              <a:alpha val="80000"/>
            </a:srgbClr>
          </a:solidFill>
          <a:ln>
            <a:noFill/>
          </a:ln>
        </p:spPr>
        <p:txBody>
          <a:bodyPr spcFirstLastPara="1" wrap="square" lIns="68575" tIns="34275" rIns="68575" bIns="34275" anchor="ctr" anchorCtr="0">
            <a:noAutofit/>
          </a:bodyPr>
          <a:lstStyle/>
          <a:p>
            <a:pPr marL="0" marR="0" lvl="0" indent="0" algn="ctr" defTabSz="914180" rtl="0" eaLnBrk="1" fontAlgn="auto" latinLnBrk="0" hangingPunct="1">
              <a:lnSpc>
                <a:spcPct val="100000"/>
              </a:lnSpc>
              <a:spcBef>
                <a:spcPts val="0"/>
              </a:spcBef>
              <a:spcAft>
                <a:spcPts val="0"/>
              </a:spcAft>
              <a:buClr>
                <a:srgbClr val="000000"/>
              </a:buClr>
              <a:buSzPts val="700"/>
              <a:buFont typeface="Arial"/>
              <a:buNone/>
              <a:tabLst/>
              <a:defRPr/>
            </a:pPr>
            <a:endParaRPr kumimoji="1" sz="500" b="0" i="0" u="none" strike="noStrike" kern="1200" cap="none" spc="0" normalizeH="0" baseline="0" noProof="0">
              <a:ln>
                <a:noFill/>
              </a:ln>
              <a:solidFill>
                <a:prstClr val="white"/>
              </a:solidFill>
              <a:effectLst/>
              <a:uLnTx/>
              <a:uFillTx/>
              <a:latin typeface="Meiryo"/>
              <a:ea typeface="Meiryo"/>
              <a:cs typeface="Meiryo"/>
              <a:sym typeface="Meiryo"/>
            </a:endParaRPr>
          </a:p>
        </p:txBody>
      </p:sp>
      <p:sp>
        <p:nvSpPr>
          <p:cNvPr id="79" name="Google Shape;451;p15">
            <a:extLst>
              <a:ext uri="{FF2B5EF4-FFF2-40B4-BE49-F238E27FC236}">
                <a16:creationId xmlns:a16="http://schemas.microsoft.com/office/drawing/2014/main" id="{912585CE-0256-403E-952C-A5455813DB25}"/>
              </a:ext>
            </a:extLst>
          </p:cNvPr>
          <p:cNvSpPr/>
          <p:nvPr/>
        </p:nvSpPr>
        <p:spPr>
          <a:xfrm>
            <a:off x="10405225" y="5196005"/>
            <a:ext cx="445562" cy="445562"/>
          </a:xfrm>
          <a:prstGeom prst="ellipse">
            <a:avLst/>
          </a:prstGeom>
          <a:solidFill>
            <a:srgbClr val="DDEAF6">
              <a:alpha val="80000"/>
            </a:srgbClr>
          </a:solidFill>
          <a:ln>
            <a:noFill/>
          </a:ln>
        </p:spPr>
        <p:txBody>
          <a:bodyPr spcFirstLastPara="1" wrap="square" lIns="68575" tIns="34275" rIns="68575" bIns="34275" anchor="ctr" anchorCtr="0">
            <a:noAutofit/>
          </a:bodyPr>
          <a:lstStyle/>
          <a:p>
            <a:pPr marL="0" marR="0" lvl="0" indent="0" algn="ctr" defTabSz="914180" rtl="0" eaLnBrk="1" fontAlgn="auto" latinLnBrk="0" hangingPunct="1">
              <a:lnSpc>
                <a:spcPct val="100000"/>
              </a:lnSpc>
              <a:spcBef>
                <a:spcPts val="0"/>
              </a:spcBef>
              <a:spcAft>
                <a:spcPts val="0"/>
              </a:spcAft>
              <a:buClr>
                <a:srgbClr val="000000"/>
              </a:buClr>
              <a:buSzPts val="700"/>
              <a:buFont typeface="Arial"/>
              <a:buNone/>
              <a:tabLst/>
              <a:defRPr/>
            </a:pPr>
            <a:endParaRPr kumimoji="1" sz="500" b="0" i="0" u="none" strike="noStrike" kern="1200" cap="none" spc="0" normalizeH="0" baseline="0" noProof="0">
              <a:ln>
                <a:noFill/>
              </a:ln>
              <a:solidFill>
                <a:prstClr val="white"/>
              </a:solidFill>
              <a:effectLst/>
              <a:uLnTx/>
              <a:uFillTx/>
              <a:latin typeface="Meiryo"/>
              <a:ea typeface="Meiryo"/>
              <a:cs typeface="Meiryo"/>
              <a:sym typeface="Meiryo"/>
            </a:endParaRPr>
          </a:p>
        </p:txBody>
      </p:sp>
      <p:sp>
        <p:nvSpPr>
          <p:cNvPr id="80" name="Google Shape;452;p15">
            <a:extLst>
              <a:ext uri="{FF2B5EF4-FFF2-40B4-BE49-F238E27FC236}">
                <a16:creationId xmlns:a16="http://schemas.microsoft.com/office/drawing/2014/main" id="{27EE44F7-D954-43F2-A7BF-339B0C934E1E}"/>
              </a:ext>
            </a:extLst>
          </p:cNvPr>
          <p:cNvSpPr txBox="1"/>
          <p:nvPr/>
        </p:nvSpPr>
        <p:spPr>
          <a:xfrm>
            <a:off x="9870351" y="5994372"/>
            <a:ext cx="1180013" cy="430857"/>
          </a:xfrm>
          <a:prstGeom prst="rect">
            <a:avLst/>
          </a:prstGeom>
          <a:noFill/>
          <a:ln>
            <a:noFill/>
          </a:ln>
        </p:spPr>
        <p:txBody>
          <a:bodyPr spcFirstLastPara="1" wrap="square" lIns="91425" tIns="91425" rIns="91425" bIns="91425" anchor="t" anchorCtr="0">
            <a:spAutoFit/>
          </a:bodyPr>
          <a:lstStyle/>
          <a:p>
            <a:pPr marL="0" marR="0" lvl="0" indent="0" algn="l" defTabSz="914180" rtl="0" eaLnBrk="1" fontAlgn="auto" latinLnBrk="0" hangingPunct="1">
              <a:lnSpc>
                <a:spcPct val="100000"/>
              </a:lnSpc>
              <a:spcBef>
                <a:spcPts val="0"/>
              </a:spcBef>
              <a:spcAft>
                <a:spcPts val="0"/>
              </a:spcAft>
              <a:buClr>
                <a:srgbClr val="000000"/>
              </a:buClr>
              <a:buSzPts val="1000"/>
              <a:buFont typeface="Arial"/>
              <a:buNone/>
              <a:tabLst/>
              <a:defRPr/>
            </a:pPr>
            <a:r>
              <a:rPr kumimoji="1" lang="ja-JP" altLang="en-US" sz="800" b="1" i="0" u="none" strike="noStrike" kern="1200" cap="none" spc="0" normalizeH="0" baseline="0" noProof="0" dirty="0">
                <a:ln>
                  <a:noFill/>
                </a:ln>
                <a:solidFill>
                  <a:srgbClr val="12298C"/>
                </a:solidFill>
                <a:effectLst/>
                <a:uLnTx/>
                <a:uFillTx/>
                <a:latin typeface="Meiryo"/>
                <a:ea typeface="Meiryo"/>
                <a:cs typeface="Meiryo"/>
                <a:sym typeface="Meiryo"/>
              </a:rPr>
              <a:t>関西</a:t>
            </a:r>
            <a:endParaRPr kumimoji="1" sz="800" b="1" i="0" u="none" strike="noStrike" kern="1200" cap="none" spc="0" normalizeH="0" baseline="0" noProof="0" dirty="0">
              <a:ln>
                <a:noFill/>
              </a:ln>
              <a:solidFill>
                <a:srgbClr val="12298C"/>
              </a:solidFill>
              <a:effectLst/>
              <a:uLnTx/>
              <a:uFillTx/>
              <a:latin typeface="Meiryo"/>
              <a:ea typeface="Meiryo"/>
              <a:cs typeface="Meiryo"/>
              <a:sym typeface="Meiryo"/>
            </a:endParaRPr>
          </a:p>
          <a:p>
            <a:pPr marL="0" marR="0" lvl="0" indent="0" algn="l" defTabSz="914180" rtl="0" eaLnBrk="1" fontAlgn="auto" latinLnBrk="0" hangingPunct="1">
              <a:lnSpc>
                <a:spcPct val="100000"/>
              </a:lnSpc>
              <a:spcBef>
                <a:spcPts val="0"/>
              </a:spcBef>
              <a:spcAft>
                <a:spcPts val="0"/>
              </a:spcAft>
              <a:buClr>
                <a:srgbClr val="000000"/>
              </a:buClr>
              <a:buSzPts val="1000"/>
              <a:buFont typeface="Arial"/>
              <a:buNone/>
              <a:tabLst/>
              <a:defRPr/>
            </a:pPr>
            <a:r>
              <a:rPr lang="en-US" altLang="ja-JP" sz="800" b="1" dirty="0">
                <a:solidFill>
                  <a:srgbClr val="12298C"/>
                </a:solidFill>
                <a:latin typeface="Meiryo"/>
                <a:ea typeface="Meiryo"/>
                <a:cs typeface="Meiryo"/>
                <a:sym typeface="Meiryo"/>
              </a:rPr>
              <a:t>3</a:t>
            </a:r>
            <a:r>
              <a:rPr kumimoji="1" lang="en-US" altLang="ja-JP" sz="800" b="1" i="0" u="none" strike="noStrike" kern="1200" cap="none" spc="0" normalizeH="0" baseline="0" noProof="0" dirty="0">
                <a:ln>
                  <a:noFill/>
                </a:ln>
                <a:solidFill>
                  <a:srgbClr val="12298C"/>
                </a:solidFill>
                <a:effectLst/>
                <a:uLnTx/>
                <a:uFillTx/>
                <a:latin typeface="Meiryo"/>
                <a:ea typeface="Meiryo"/>
                <a:cs typeface="Meiryo"/>
                <a:sym typeface="Meiryo"/>
              </a:rPr>
              <a:t>/95/-/331</a:t>
            </a:r>
            <a:endParaRPr kumimoji="1" sz="800" b="1" i="0" u="none" strike="noStrike" kern="1200" cap="none" spc="0" normalizeH="0" baseline="0" noProof="0" dirty="0">
              <a:ln>
                <a:noFill/>
              </a:ln>
              <a:solidFill>
                <a:srgbClr val="12298C"/>
              </a:solidFill>
              <a:effectLst/>
              <a:uLnTx/>
              <a:uFillTx/>
              <a:latin typeface="Meiryo"/>
              <a:ea typeface="Meiryo"/>
              <a:cs typeface="Meiryo"/>
              <a:sym typeface="Meiryo"/>
            </a:endParaRPr>
          </a:p>
        </p:txBody>
      </p:sp>
      <p:sp>
        <p:nvSpPr>
          <p:cNvPr id="81" name="Google Shape;454;p15">
            <a:extLst>
              <a:ext uri="{FF2B5EF4-FFF2-40B4-BE49-F238E27FC236}">
                <a16:creationId xmlns:a16="http://schemas.microsoft.com/office/drawing/2014/main" id="{DEAF4E64-12F6-4F4F-B266-A73B769927B1}"/>
              </a:ext>
            </a:extLst>
          </p:cNvPr>
          <p:cNvSpPr txBox="1"/>
          <p:nvPr/>
        </p:nvSpPr>
        <p:spPr>
          <a:xfrm>
            <a:off x="10421221" y="4260627"/>
            <a:ext cx="983408" cy="430857"/>
          </a:xfrm>
          <a:prstGeom prst="rect">
            <a:avLst/>
          </a:prstGeom>
          <a:noFill/>
          <a:ln>
            <a:noFill/>
          </a:ln>
        </p:spPr>
        <p:txBody>
          <a:bodyPr spcFirstLastPara="1" wrap="square" lIns="91425" tIns="91425" rIns="91425" bIns="91425" anchor="t" anchorCtr="0">
            <a:spAutoFit/>
          </a:bodyPr>
          <a:lstStyle/>
          <a:p>
            <a:pPr marL="0" marR="0" lvl="0" indent="0" algn="l" defTabSz="914180" rtl="0" eaLnBrk="1" fontAlgn="auto" latinLnBrk="0" hangingPunct="1">
              <a:lnSpc>
                <a:spcPct val="100000"/>
              </a:lnSpc>
              <a:spcBef>
                <a:spcPts val="0"/>
              </a:spcBef>
              <a:spcAft>
                <a:spcPts val="0"/>
              </a:spcAft>
              <a:buClr>
                <a:srgbClr val="000000"/>
              </a:buClr>
              <a:buSzPts val="1000"/>
              <a:buFont typeface="Arial"/>
              <a:buNone/>
              <a:tabLst/>
              <a:defRPr/>
            </a:pPr>
            <a:r>
              <a:rPr kumimoji="1" lang="ja-JP" altLang="en-US" sz="800" b="1" i="0" u="none" strike="noStrike" kern="1200" cap="none" spc="0" normalizeH="0" baseline="0" noProof="0" dirty="0">
                <a:ln>
                  <a:noFill/>
                </a:ln>
                <a:solidFill>
                  <a:srgbClr val="12298C"/>
                </a:solidFill>
                <a:effectLst/>
                <a:uLnTx/>
                <a:uFillTx/>
                <a:latin typeface="Meiryo"/>
                <a:ea typeface="Meiryo"/>
                <a:cs typeface="Meiryo"/>
                <a:sym typeface="Meiryo"/>
              </a:rPr>
              <a:t>北海道</a:t>
            </a:r>
            <a:endParaRPr kumimoji="1" sz="800" b="1" i="0" u="none" strike="noStrike" kern="1200" cap="none" spc="0" normalizeH="0" baseline="0" noProof="0" dirty="0">
              <a:ln>
                <a:noFill/>
              </a:ln>
              <a:solidFill>
                <a:srgbClr val="12298C"/>
              </a:solidFill>
              <a:effectLst/>
              <a:uLnTx/>
              <a:uFillTx/>
              <a:latin typeface="Meiryo"/>
              <a:ea typeface="Meiryo"/>
              <a:cs typeface="Meiryo"/>
              <a:sym typeface="Meiryo"/>
            </a:endParaRPr>
          </a:p>
          <a:p>
            <a:pPr marL="0" marR="0" lvl="0" indent="0" algn="l" defTabSz="91418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srgbClr val="12298C"/>
                </a:solidFill>
                <a:effectLst/>
                <a:uLnTx/>
                <a:uFillTx/>
                <a:latin typeface="Meiryo"/>
                <a:ea typeface="Meiryo"/>
                <a:cs typeface="Meiryo"/>
                <a:sym typeface="Meiryo"/>
              </a:rPr>
              <a:t>3/-/-/</a:t>
            </a:r>
            <a:r>
              <a:rPr lang="en-US" altLang="ja-JP" sz="800" b="1" dirty="0">
                <a:solidFill>
                  <a:srgbClr val="12298C"/>
                </a:solidFill>
                <a:latin typeface="Meiryo"/>
                <a:ea typeface="Meiryo"/>
                <a:cs typeface="Meiryo"/>
                <a:sym typeface="Meiryo"/>
              </a:rPr>
              <a:t>129</a:t>
            </a:r>
            <a:endParaRPr kumimoji="1" sz="800" b="1" i="0" u="none" strike="noStrike" kern="1200" cap="none" spc="0" normalizeH="0" baseline="0" noProof="0" dirty="0">
              <a:ln>
                <a:noFill/>
              </a:ln>
              <a:solidFill>
                <a:srgbClr val="12298C"/>
              </a:solidFill>
              <a:effectLst/>
              <a:uLnTx/>
              <a:uFillTx/>
              <a:latin typeface="Meiryo"/>
              <a:ea typeface="Meiryo"/>
              <a:cs typeface="Meiryo"/>
              <a:sym typeface="Meiryo"/>
            </a:endParaRPr>
          </a:p>
        </p:txBody>
      </p:sp>
      <p:sp>
        <p:nvSpPr>
          <p:cNvPr id="82" name="Google Shape;455;p15">
            <a:extLst>
              <a:ext uri="{FF2B5EF4-FFF2-40B4-BE49-F238E27FC236}">
                <a16:creationId xmlns:a16="http://schemas.microsoft.com/office/drawing/2014/main" id="{EA8969BD-D666-4B28-8FCA-5F57B7B21509}"/>
              </a:ext>
            </a:extLst>
          </p:cNvPr>
          <p:cNvSpPr/>
          <p:nvPr/>
        </p:nvSpPr>
        <p:spPr>
          <a:xfrm>
            <a:off x="9918489" y="5453111"/>
            <a:ext cx="288724" cy="288724"/>
          </a:xfrm>
          <a:prstGeom prst="ellipse">
            <a:avLst/>
          </a:prstGeom>
          <a:solidFill>
            <a:srgbClr val="DDEAF6">
              <a:alpha val="80000"/>
            </a:srgbClr>
          </a:solidFill>
          <a:ln>
            <a:noFill/>
          </a:ln>
        </p:spPr>
        <p:txBody>
          <a:bodyPr spcFirstLastPara="1" wrap="square" lIns="68575" tIns="34275" rIns="68575" bIns="34275" anchor="ctr" anchorCtr="0">
            <a:noAutofit/>
          </a:bodyPr>
          <a:lstStyle/>
          <a:p>
            <a:pPr marL="0" marR="0" lvl="0" indent="0" algn="ctr" defTabSz="914180" rtl="0" eaLnBrk="1" fontAlgn="auto" latinLnBrk="0" hangingPunct="1">
              <a:lnSpc>
                <a:spcPct val="100000"/>
              </a:lnSpc>
              <a:spcBef>
                <a:spcPts val="0"/>
              </a:spcBef>
              <a:spcAft>
                <a:spcPts val="0"/>
              </a:spcAft>
              <a:buClr>
                <a:srgbClr val="000000"/>
              </a:buClr>
              <a:buSzPts val="700"/>
              <a:buFont typeface="Arial"/>
              <a:buNone/>
              <a:tabLst/>
              <a:defRPr/>
            </a:pPr>
            <a:endParaRPr kumimoji="1" sz="500" b="0" i="0" u="none" strike="noStrike" kern="1200" cap="none" spc="0" normalizeH="0" baseline="0" noProof="0">
              <a:ln>
                <a:noFill/>
              </a:ln>
              <a:solidFill>
                <a:prstClr val="white"/>
              </a:solidFill>
              <a:effectLst/>
              <a:uLnTx/>
              <a:uFillTx/>
              <a:latin typeface="Meiryo"/>
              <a:ea typeface="Meiryo"/>
              <a:cs typeface="Meiryo"/>
              <a:sym typeface="Meiryo"/>
            </a:endParaRPr>
          </a:p>
        </p:txBody>
      </p:sp>
      <p:sp>
        <p:nvSpPr>
          <p:cNvPr id="83" name="Google Shape;456;p15">
            <a:extLst>
              <a:ext uri="{FF2B5EF4-FFF2-40B4-BE49-F238E27FC236}">
                <a16:creationId xmlns:a16="http://schemas.microsoft.com/office/drawing/2014/main" id="{BF97698F-6D4E-444B-A97A-FE58BFE851FB}"/>
              </a:ext>
            </a:extLst>
          </p:cNvPr>
          <p:cNvSpPr txBox="1"/>
          <p:nvPr/>
        </p:nvSpPr>
        <p:spPr>
          <a:xfrm>
            <a:off x="9545669" y="5145177"/>
            <a:ext cx="1159946" cy="430857"/>
          </a:xfrm>
          <a:prstGeom prst="rect">
            <a:avLst/>
          </a:prstGeom>
          <a:noFill/>
          <a:ln>
            <a:noFill/>
          </a:ln>
        </p:spPr>
        <p:txBody>
          <a:bodyPr spcFirstLastPara="1" wrap="square" lIns="91425" tIns="91425" rIns="91425" bIns="91425" anchor="t" anchorCtr="0">
            <a:spAutoFit/>
          </a:bodyPr>
          <a:lstStyle/>
          <a:p>
            <a:pPr marL="0" marR="0" lvl="0" indent="0" algn="l" defTabSz="914180" rtl="0" eaLnBrk="1" fontAlgn="auto" latinLnBrk="0" hangingPunct="1">
              <a:lnSpc>
                <a:spcPct val="100000"/>
              </a:lnSpc>
              <a:spcBef>
                <a:spcPts val="0"/>
              </a:spcBef>
              <a:spcAft>
                <a:spcPts val="0"/>
              </a:spcAft>
              <a:buClr>
                <a:srgbClr val="000000"/>
              </a:buClr>
              <a:buSzPts val="1000"/>
              <a:buFont typeface="Arial"/>
              <a:buNone/>
              <a:tabLst/>
              <a:defRPr/>
            </a:pPr>
            <a:r>
              <a:rPr kumimoji="1" lang="ja-JP" altLang="en-US" sz="800" b="1" i="0" u="none" strike="noStrike" kern="1200" cap="none" spc="0" normalizeH="0" baseline="0" noProof="0" dirty="0">
                <a:ln>
                  <a:noFill/>
                </a:ln>
                <a:solidFill>
                  <a:srgbClr val="12298C"/>
                </a:solidFill>
                <a:effectLst/>
                <a:uLnTx/>
                <a:uFillTx/>
                <a:latin typeface="Meiryo"/>
                <a:ea typeface="Meiryo"/>
                <a:cs typeface="Meiryo"/>
                <a:sym typeface="Meiryo"/>
              </a:rPr>
              <a:t>中国・四国</a:t>
            </a:r>
            <a:endParaRPr kumimoji="1" sz="800" b="1" i="0" u="none" strike="noStrike" kern="1200" cap="none" spc="0" normalizeH="0" baseline="0" noProof="0" dirty="0">
              <a:ln>
                <a:noFill/>
              </a:ln>
              <a:solidFill>
                <a:srgbClr val="12298C"/>
              </a:solidFill>
              <a:effectLst/>
              <a:uLnTx/>
              <a:uFillTx/>
              <a:latin typeface="Meiryo"/>
              <a:ea typeface="Meiryo"/>
              <a:cs typeface="Meiryo"/>
              <a:sym typeface="Meiryo"/>
            </a:endParaRPr>
          </a:p>
          <a:p>
            <a:pPr marL="0" marR="0" lvl="0" indent="0" algn="l" defTabSz="914180" rtl="0" eaLnBrk="1" fontAlgn="auto" latinLnBrk="0" hangingPunct="1">
              <a:lnSpc>
                <a:spcPct val="100000"/>
              </a:lnSpc>
              <a:spcBef>
                <a:spcPts val="0"/>
              </a:spcBef>
              <a:spcAft>
                <a:spcPts val="0"/>
              </a:spcAft>
              <a:buClr>
                <a:srgbClr val="000000"/>
              </a:buClr>
              <a:buSzPts val="1000"/>
              <a:buFont typeface="Arial"/>
              <a:buNone/>
              <a:tabLst/>
              <a:defRPr/>
            </a:pPr>
            <a:r>
              <a:rPr kumimoji="1" lang="en-US" altLang="ja-JP" sz="800" b="1" i="0" u="none" strike="noStrike" kern="1200" cap="none" spc="0" normalizeH="0" baseline="0" noProof="0" dirty="0">
                <a:ln>
                  <a:noFill/>
                </a:ln>
                <a:solidFill>
                  <a:srgbClr val="12298C"/>
                </a:solidFill>
                <a:effectLst/>
                <a:uLnTx/>
                <a:uFillTx/>
                <a:latin typeface="Meiryo"/>
                <a:ea typeface="Meiryo"/>
                <a:cs typeface="Meiryo"/>
                <a:sym typeface="Meiryo"/>
              </a:rPr>
              <a:t>1/-/-/</a:t>
            </a:r>
            <a:r>
              <a:rPr lang="en-US" altLang="ja-JP" sz="800" b="1" dirty="0">
                <a:solidFill>
                  <a:srgbClr val="12298C"/>
                </a:solidFill>
                <a:latin typeface="Meiryo"/>
                <a:ea typeface="Meiryo"/>
                <a:cs typeface="Meiryo"/>
                <a:sym typeface="Meiryo"/>
              </a:rPr>
              <a:t>289</a:t>
            </a:r>
            <a:endParaRPr kumimoji="1" sz="800" b="1" i="0" u="none" strike="noStrike" kern="1200" cap="none" spc="0" normalizeH="0" baseline="0" noProof="0" dirty="0">
              <a:ln>
                <a:noFill/>
              </a:ln>
              <a:solidFill>
                <a:srgbClr val="12298C"/>
              </a:solidFill>
              <a:effectLst/>
              <a:uLnTx/>
              <a:uFillTx/>
              <a:latin typeface="Meiryo"/>
              <a:ea typeface="Meiryo"/>
              <a:cs typeface="Meiryo"/>
              <a:sym typeface="Meiryo"/>
            </a:endParaRPr>
          </a:p>
        </p:txBody>
      </p:sp>
      <p:sp>
        <p:nvSpPr>
          <p:cNvPr id="84" name="Google Shape;457;p15">
            <a:extLst>
              <a:ext uri="{FF2B5EF4-FFF2-40B4-BE49-F238E27FC236}">
                <a16:creationId xmlns:a16="http://schemas.microsoft.com/office/drawing/2014/main" id="{A2B50C0F-953A-4BA4-883F-84B1A144FB95}"/>
              </a:ext>
            </a:extLst>
          </p:cNvPr>
          <p:cNvSpPr/>
          <p:nvPr/>
        </p:nvSpPr>
        <p:spPr>
          <a:xfrm>
            <a:off x="9394308" y="5533888"/>
            <a:ext cx="405843" cy="405843"/>
          </a:xfrm>
          <a:prstGeom prst="ellipse">
            <a:avLst/>
          </a:prstGeom>
          <a:solidFill>
            <a:srgbClr val="DDEAF6">
              <a:alpha val="80000"/>
            </a:srgbClr>
          </a:solidFill>
          <a:ln>
            <a:noFill/>
          </a:ln>
        </p:spPr>
        <p:txBody>
          <a:bodyPr spcFirstLastPara="1" wrap="square" lIns="68575" tIns="34275" rIns="68575" bIns="34275" anchor="ctr" anchorCtr="0">
            <a:noAutofit/>
          </a:bodyPr>
          <a:lstStyle/>
          <a:p>
            <a:pPr marL="0" marR="0" lvl="0" indent="0" algn="ctr" defTabSz="914180" rtl="0" eaLnBrk="1" fontAlgn="auto" latinLnBrk="0" hangingPunct="1">
              <a:lnSpc>
                <a:spcPct val="100000"/>
              </a:lnSpc>
              <a:spcBef>
                <a:spcPts val="0"/>
              </a:spcBef>
              <a:spcAft>
                <a:spcPts val="0"/>
              </a:spcAft>
              <a:buClr>
                <a:srgbClr val="000000"/>
              </a:buClr>
              <a:buSzPts val="700"/>
              <a:buFont typeface="Arial"/>
              <a:buNone/>
              <a:tabLst/>
              <a:defRPr/>
            </a:pPr>
            <a:endParaRPr kumimoji="1" sz="500" b="0" i="0" u="none" strike="noStrike" kern="1200" cap="none" spc="0" normalizeH="0" baseline="0" noProof="0">
              <a:ln>
                <a:noFill/>
              </a:ln>
              <a:solidFill>
                <a:prstClr val="white"/>
              </a:solidFill>
              <a:effectLst/>
              <a:uLnTx/>
              <a:uFillTx/>
              <a:latin typeface="Meiryo"/>
              <a:ea typeface="Meiryo"/>
              <a:cs typeface="Meiryo"/>
              <a:sym typeface="Meiryo"/>
            </a:endParaRPr>
          </a:p>
        </p:txBody>
      </p:sp>
      <p:sp>
        <p:nvSpPr>
          <p:cNvPr id="85" name="Google Shape;458;p15">
            <a:extLst>
              <a:ext uri="{FF2B5EF4-FFF2-40B4-BE49-F238E27FC236}">
                <a16:creationId xmlns:a16="http://schemas.microsoft.com/office/drawing/2014/main" id="{3B30606E-F72A-4B72-B890-2726AB38FB50}"/>
              </a:ext>
            </a:extLst>
          </p:cNvPr>
          <p:cNvSpPr txBox="1"/>
          <p:nvPr/>
        </p:nvSpPr>
        <p:spPr>
          <a:xfrm>
            <a:off x="8860382" y="5353461"/>
            <a:ext cx="745639" cy="430857"/>
          </a:xfrm>
          <a:prstGeom prst="rect">
            <a:avLst/>
          </a:prstGeom>
          <a:noFill/>
          <a:ln>
            <a:noFill/>
          </a:ln>
        </p:spPr>
        <p:txBody>
          <a:bodyPr spcFirstLastPara="1" wrap="square" lIns="91425" tIns="91425" rIns="91425" bIns="91425" anchor="t" anchorCtr="0">
            <a:spAutoFit/>
          </a:bodyPr>
          <a:lstStyle/>
          <a:p>
            <a:pPr marL="0" marR="0" lvl="0" indent="0" algn="l" defTabSz="914180" rtl="0" eaLnBrk="1" fontAlgn="auto" latinLnBrk="0" hangingPunct="1">
              <a:lnSpc>
                <a:spcPct val="100000"/>
              </a:lnSpc>
              <a:spcBef>
                <a:spcPts val="0"/>
              </a:spcBef>
              <a:spcAft>
                <a:spcPts val="0"/>
              </a:spcAft>
              <a:buClr>
                <a:srgbClr val="000000"/>
              </a:buClr>
              <a:buSzPts val="1000"/>
              <a:buFont typeface="Arial"/>
              <a:buNone/>
              <a:tabLst/>
              <a:defRPr/>
            </a:pPr>
            <a:r>
              <a:rPr kumimoji="1" lang="ja-JP" altLang="en-US" sz="800" b="1" i="0" u="none" strike="noStrike" kern="1200" cap="none" spc="0" normalizeH="0" baseline="0" noProof="0" dirty="0">
                <a:ln>
                  <a:noFill/>
                </a:ln>
                <a:solidFill>
                  <a:srgbClr val="12298C"/>
                </a:solidFill>
                <a:effectLst/>
                <a:uLnTx/>
                <a:uFillTx/>
                <a:latin typeface="Meiryo"/>
                <a:ea typeface="Meiryo"/>
                <a:cs typeface="Meiryo"/>
                <a:sym typeface="Meiryo"/>
              </a:rPr>
              <a:t>九州</a:t>
            </a:r>
            <a:endParaRPr kumimoji="1" sz="800" b="1" i="0" u="none" strike="noStrike" kern="1200" cap="none" spc="0" normalizeH="0" baseline="0" noProof="0" dirty="0">
              <a:ln>
                <a:noFill/>
              </a:ln>
              <a:solidFill>
                <a:srgbClr val="12298C"/>
              </a:solidFill>
              <a:effectLst/>
              <a:uLnTx/>
              <a:uFillTx/>
              <a:latin typeface="Meiryo"/>
              <a:ea typeface="Meiryo"/>
              <a:cs typeface="Meiryo"/>
              <a:sym typeface="Meiryo"/>
            </a:endParaRPr>
          </a:p>
          <a:p>
            <a:pPr marL="0" marR="0" lvl="0" indent="0" algn="l" defTabSz="914180" rtl="0" eaLnBrk="1" fontAlgn="auto" latinLnBrk="0" hangingPunct="1">
              <a:lnSpc>
                <a:spcPct val="100000"/>
              </a:lnSpc>
              <a:spcBef>
                <a:spcPts val="0"/>
              </a:spcBef>
              <a:spcAft>
                <a:spcPts val="0"/>
              </a:spcAft>
              <a:buClr>
                <a:srgbClr val="000000"/>
              </a:buClr>
              <a:buSzPts val="1000"/>
              <a:buFont typeface="Arial"/>
              <a:buNone/>
              <a:tabLst/>
              <a:defRPr/>
            </a:pPr>
            <a:r>
              <a:rPr lang="en-US" altLang="ja-JP" sz="800" b="1" dirty="0">
                <a:solidFill>
                  <a:srgbClr val="12298C"/>
                </a:solidFill>
                <a:latin typeface="Meiryo"/>
                <a:ea typeface="Meiryo"/>
                <a:cs typeface="Meiryo"/>
                <a:sym typeface="Meiryo"/>
              </a:rPr>
              <a:t>7</a:t>
            </a:r>
            <a:r>
              <a:rPr kumimoji="1" lang="en-US" altLang="ja-JP" sz="800" b="1" i="0" u="none" strike="noStrike" kern="1200" cap="none" spc="0" normalizeH="0" baseline="0" noProof="0" dirty="0">
                <a:ln>
                  <a:noFill/>
                </a:ln>
                <a:solidFill>
                  <a:srgbClr val="12298C"/>
                </a:solidFill>
                <a:effectLst/>
                <a:uLnTx/>
                <a:uFillTx/>
                <a:latin typeface="Meiryo"/>
                <a:ea typeface="Meiryo"/>
                <a:cs typeface="Meiryo"/>
                <a:sym typeface="Meiryo"/>
              </a:rPr>
              <a:t>/-/-/353</a:t>
            </a:r>
            <a:endParaRPr kumimoji="1" sz="800" b="1" i="0" u="none" strike="noStrike" kern="1200" cap="none" spc="0" normalizeH="0" baseline="0" noProof="0" dirty="0">
              <a:ln>
                <a:noFill/>
              </a:ln>
              <a:solidFill>
                <a:srgbClr val="12298C"/>
              </a:solidFill>
              <a:effectLst/>
              <a:uLnTx/>
              <a:uFillTx/>
              <a:latin typeface="Meiryo"/>
              <a:ea typeface="Meiryo"/>
              <a:cs typeface="Meiryo"/>
              <a:sym typeface="Meiryo"/>
            </a:endParaRPr>
          </a:p>
        </p:txBody>
      </p:sp>
      <p:sp>
        <p:nvSpPr>
          <p:cNvPr id="86" name="Google Shape;459;p15">
            <a:extLst>
              <a:ext uri="{FF2B5EF4-FFF2-40B4-BE49-F238E27FC236}">
                <a16:creationId xmlns:a16="http://schemas.microsoft.com/office/drawing/2014/main" id="{D694ABE1-1E5E-4E85-AF17-6C87A07A1B25}"/>
              </a:ext>
            </a:extLst>
          </p:cNvPr>
          <p:cNvSpPr/>
          <p:nvPr/>
        </p:nvSpPr>
        <p:spPr>
          <a:xfrm>
            <a:off x="11074368" y="5083371"/>
            <a:ext cx="224563" cy="224393"/>
          </a:xfrm>
          <a:prstGeom prst="ellipse">
            <a:avLst/>
          </a:prstGeom>
          <a:solidFill>
            <a:srgbClr val="DDEAF6">
              <a:alpha val="80000"/>
            </a:srgbClr>
          </a:solidFill>
          <a:ln>
            <a:noFill/>
          </a:ln>
        </p:spPr>
        <p:txBody>
          <a:bodyPr spcFirstLastPara="1" wrap="square" lIns="68575" tIns="34275" rIns="68575" bIns="34275" anchor="ctr" anchorCtr="0">
            <a:noAutofit/>
          </a:bodyPr>
          <a:lstStyle/>
          <a:p>
            <a:pPr marL="0" marR="0" lvl="0" indent="0" algn="ctr" defTabSz="914180" rtl="0" eaLnBrk="1" fontAlgn="auto" latinLnBrk="0" hangingPunct="1">
              <a:lnSpc>
                <a:spcPct val="100000"/>
              </a:lnSpc>
              <a:spcBef>
                <a:spcPts val="0"/>
              </a:spcBef>
              <a:spcAft>
                <a:spcPts val="0"/>
              </a:spcAft>
              <a:buClr>
                <a:srgbClr val="000000"/>
              </a:buClr>
              <a:buSzPts val="700"/>
              <a:buFont typeface="Arial"/>
              <a:buNone/>
              <a:tabLst/>
              <a:defRPr/>
            </a:pPr>
            <a:endParaRPr kumimoji="1" sz="500" b="0" i="0" u="none" strike="noStrike" kern="1200" cap="none" spc="0" normalizeH="0" baseline="0" noProof="0">
              <a:ln>
                <a:noFill/>
              </a:ln>
              <a:solidFill>
                <a:prstClr val="white"/>
              </a:solidFill>
              <a:effectLst/>
              <a:uLnTx/>
              <a:uFillTx/>
              <a:latin typeface="Meiryo"/>
              <a:ea typeface="Meiryo"/>
              <a:cs typeface="Meiryo"/>
              <a:sym typeface="Meiryo"/>
            </a:endParaRPr>
          </a:p>
        </p:txBody>
      </p:sp>
      <p:sp>
        <p:nvSpPr>
          <p:cNvPr id="87" name="Google Shape;460;p15">
            <a:extLst>
              <a:ext uri="{FF2B5EF4-FFF2-40B4-BE49-F238E27FC236}">
                <a16:creationId xmlns:a16="http://schemas.microsoft.com/office/drawing/2014/main" id="{A7CF1F4B-86B7-4B4C-A74D-710C4D42A0C9}"/>
              </a:ext>
            </a:extLst>
          </p:cNvPr>
          <p:cNvSpPr txBox="1"/>
          <p:nvPr/>
        </p:nvSpPr>
        <p:spPr>
          <a:xfrm>
            <a:off x="11224496" y="5095565"/>
            <a:ext cx="824100" cy="430857"/>
          </a:xfrm>
          <a:prstGeom prst="rect">
            <a:avLst/>
          </a:prstGeom>
          <a:noFill/>
          <a:ln>
            <a:noFill/>
          </a:ln>
        </p:spPr>
        <p:txBody>
          <a:bodyPr spcFirstLastPara="1" wrap="square" lIns="91425" tIns="91425" rIns="91425" bIns="91425" anchor="t" anchorCtr="0">
            <a:spAutoFit/>
          </a:bodyPr>
          <a:lstStyle/>
          <a:p>
            <a:pPr marL="0" marR="0" lvl="0" indent="0" algn="l" defTabSz="914180" rtl="0" eaLnBrk="1" fontAlgn="auto" latinLnBrk="0" hangingPunct="1">
              <a:lnSpc>
                <a:spcPct val="100000"/>
              </a:lnSpc>
              <a:spcBef>
                <a:spcPts val="0"/>
              </a:spcBef>
              <a:spcAft>
                <a:spcPts val="0"/>
              </a:spcAft>
              <a:buClr>
                <a:srgbClr val="000000"/>
              </a:buClr>
              <a:buSzPts val="1000"/>
              <a:buFont typeface="Arial"/>
              <a:buNone/>
              <a:tabLst/>
              <a:defRPr/>
            </a:pPr>
            <a:r>
              <a:rPr kumimoji="1" lang="ja-JP" altLang="en-US" sz="800" b="1" i="0" u="none" strike="noStrike" kern="1200" cap="none" spc="0" normalizeH="0" baseline="0" noProof="0" dirty="0">
                <a:ln>
                  <a:noFill/>
                </a:ln>
                <a:solidFill>
                  <a:srgbClr val="12298C"/>
                </a:solidFill>
                <a:effectLst/>
                <a:uLnTx/>
                <a:uFillTx/>
                <a:latin typeface="Meiryo"/>
                <a:ea typeface="Meiryo"/>
                <a:cs typeface="Meiryo"/>
                <a:sym typeface="Meiryo"/>
              </a:rPr>
              <a:t>東北</a:t>
            </a:r>
            <a:endParaRPr kumimoji="1" sz="800" b="1" i="0" u="none" strike="noStrike" kern="1200" cap="none" spc="0" normalizeH="0" baseline="0" noProof="0" dirty="0">
              <a:ln>
                <a:noFill/>
              </a:ln>
              <a:solidFill>
                <a:srgbClr val="12298C"/>
              </a:solidFill>
              <a:effectLst/>
              <a:uLnTx/>
              <a:uFillTx/>
              <a:latin typeface="Meiryo"/>
              <a:ea typeface="Meiryo"/>
              <a:cs typeface="Meiryo"/>
              <a:sym typeface="Meiryo"/>
            </a:endParaRPr>
          </a:p>
          <a:p>
            <a:pPr marL="0" marR="0" lvl="0" indent="0" algn="l" defTabSz="914180" rtl="0" eaLnBrk="1" fontAlgn="auto" latinLnBrk="0" hangingPunct="1">
              <a:lnSpc>
                <a:spcPct val="100000"/>
              </a:lnSpc>
              <a:spcBef>
                <a:spcPts val="0"/>
              </a:spcBef>
              <a:spcAft>
                <a:spcPts val="0"/>
              </a:spcAft>
              <a:buClr>
                <a:srgbClr val="000000"/>
              </a:buClr>
              <a:buSzPts val="1000"/>
              <a:buFont typeface="Arial"/>
              <a:buNone/>
              <a:tabLst/>
              <a:defRPr/>
            </a:pPr>
            <a:r>
              <a:rPr kumimoji="1" lang="en-US" altLang="ja-JP" sz="800" b="1" i="0" u="none" strike="noStrike" kern="1200" cap="none" spc="0" normalizeH="0" baseline="0" noProof="0" dirty="0">
                <a:ln>
                  <a:noFill/>
                </a:ln>
                <a:solidFill>
                  <a:srgbClr val="12298C"/>
                </a:solidFill>
                <a:effectLst/>
                <a:uLnTx/>
                <a:uFillTx/>
                <a:latin typeface="Meiryo"/>
                <a:ea typeface="Meiryo"/>
                <a:cs typeface="Meiryo"/>
                <a:sym typeface="Meiryo"/>
              </a:rPr>
              <a:t>1/-/-/185</a:t>
            </a:r>
            <a:endParaRPr kumimoji="1" sz="800" b="1" i="0" u="none" strike="noStrike" kern="1200" cap="none" spc="0" normalizeH="0" baseline="0" noProof="0" dirty="0">
              <a:ln>
                <a:noFill/>
              </a:ln>
              <a:solidFill>
                <a:srgbClr val="12298C"/>
              </a:solidFill>
              <a:effectLst/>
              <a:uLnTx/>
              <a:uFillTx/>
              <a:latin typeface="Meiryo"/>
              <a:ea typeface="Meiryo"/>
              <a:cs typeface="Meiryo"/>
              <a:sym typeface="Meiryo"/>
            </a:endParaRPr>
          </a:p>
        </p:txBody>
      </p:sp>
      <p:sp>
        <p:nvSpPr>
          <p:cNvPr id="88" name="Google Shape;461;p15">
            <a:extLst>
              <a:ext uri="{FF2B5EF4-FFF2-40B4-BE49-F238E27FC236}">
                <a16:creationId xmlns:a16="http://schemas.microsoft.com/office/drawing/2014/main" id="{BB919350-837A-4AA5-87F5-757C548A374A}"/>
              </a:ext>
            </a:extLst>
          </p:cNvPr>
          <p:cNvSpPr txBox="1"/>
          <p:nvPr/>
        </p:nvSpPr>
        <p:spPr>
          <a:xfrm>
            <a:off x="10042225" y="4868258"/>
            <a:ext cx="1229966" cy="430857"/>
          </a:xfrm>
          <a:prstGeom prst="rect">
            <a:avLst/>
          </a:prstGeom>
          <a:noFill/>
          <a:ln>
            <a:noFill/>
          </a:ln>
        </p:spPr>
        <p:txBody>
          <a:bodyPr spcFirstLastPara="1" wrap="square" lIns="91425" tIns="91425" rIns="91425" bIns="91425" anchor="t" anchorCtr="0">
            <a:spAutoFit/>
          </a:bodyPr>
          <a:lstStyle/>
          <a:p>
            <a:pPr marL="0" marR="0" lvl="0" indent="0" algn="l" defTabSz="914180" rtl="0" eaLnBrk="1" fontAlgn="auto" latinLnBrk="0" hangingPunct="1">
              <a:lnSpc>
                <a:spcPct val="100000"/>
              </a:lnSpc>
              <a:spcBef>
                <a:spcPts val="0"/>
              </a:spcBef>
              <a:spcAft>
                <a:spcPts val="0"/>
              </a:spcAft>
              <a:buClr>
                <a:srgbClr val="000000"/>
              </a:buClr>
              <a:buSzPts val="1000"/>
              <a:buFont typeface="Arial"/>
              <a:buNone/>
              <a:tabLst/>
              <a:defRPr/>
            </a:pPr>
            <a:r>
              <a:rPr kumimoji="1" lang="ja-JP" altLang="en-US" sz="800" b="1" i="0" u="none" strike="noStrike" kern="1200" cap="none" spc="0" normalizeH="0" baseline="0" noProof="0" dirty="0">
                <a:ln>
                  <a:noFill/>
                </a:ln>
                <a:solidFill>
                  <a:srgbClr val="12298C"/>
                </a:solidFill>
                <a:effectLst/>
                <a:uLnTx/>
                <a:uFillTx/>
                <a:latin typeface="Meiryo"/>
                <a:ea typeface="Meiryo"/>
                <a:cs typeface="Meiryo"/>
                <a:sym typeface="Meiryo"/>
              </a:rPr>
              <a:t>中部</a:t>
            </a:r>
            <a:endParaRPr kumimoji="1" sz="800" b="1" i="0" u="none" strike="noStrike" kern="1200" cap="none" spc="0" normalizeH="0" baseline="0" noProof="0" dirty="0">
              <a:ln>
                <a:noFill/>
              </a:ln>
              <a:solidFill>
                <a:srgbClr val="12298C"/>
              </a:solidFill>
              <a:effectLst/>
              <a:uLnTx/>
              <a:uFillTx/>
              <a:latin typeface="Meiryo"/>
              <a:ea typeface="Meiryo"/>
              <a:cs typeface="Meiryo"/>
              <a:sym typeface="Meiryo"/>
            </a:endParaRPr>
          </a:p>
          <a:p>
            <a:pPr marL="0" marR="0" lvl="0" indent="0" algn="l" defTabSz="914180" rtl="0" eaLnBrk="1" fontAlgn="auto" latinLnBrk="0" hangingPunct="1">
              <a:lnSpc>
                <a:spcPct val="100000"/>
              </a:lnSpc>
              <a:spcBef>
                <a:spcPts val="0"/>
              </a:spcBef>
              <a:spcAft>
                <a:spcPts val="0"/>
              </a:spcAft>
              <a:buClr>
                <a:srgbClr val="000000"/>
              </a:buClr>
              <a:buSzPts val="1000"/>
              <a:buFont typeface="Arial"/>
              <a:buNone/>
              <a:tabLst/>
              <a:defRPr/>
            </a:pPr>
            <a:r>
              <a:rPr kumimoji="1" lang="en-US" altLang="ja-JP" sz="800" b="1" i="0" u="none" strike="noStrike" kern="1200" cap="none" spc="0" normalizeH="0" baseline="0" noProof="0" dirty="0">
                <a:ln>
                  <a:noFill/>
                </a:ln>
                <a:solidFill>
                  <a:srgbClr val="12298C"/>
                </a:solidFill>
                <a:effectLst/>
                <a:uLnTx/>
                <a:uFillTx/>
                <a:latin typeface="Meiryo"/>
                <a:ea typeface="Meiryo"/>
                <a:cs typeface="Meiryo"/>
                <a:sym typeface="Meiryo"/>
              </a:rPr>
              <a:t>4/82/-/428</a:t>
            </a:r>
            <a:endParaRPr kumimoji="1" sz="800" b="1" i="0" u="none" strike="noStrike" kern="1200" cap="none" spc="0" normalizeH="0" baseline="0" noProof="0" dirty="0">
              <a:ln>
                <a:noFill/>
              </a:ln>
              <a:solidFill>
                <a:srgbClr val="12298C"/>
              </a:solidFill>
              <a:effectLst/>
              <a:uLnTx/>
              <a:uFillTx/>
              <a:latin typeface="Meiryo"/>
              <a:ea typeface="Meiryo"/>
              <a:cs typeface="Meiryo"/>
              <a:sym typeface="Meiryo"/>
            </a:endParaRPr>
          </a:p>
        </p:txBody>
      </p:sp>
      <p:sp>
        <p:nvSpPr>
          <p:cNvPr id="89" name="Google Shape;448;p15">
            <a:extLst>
              <a:ext uri="{FF2B5EF4-FFF2-40B4-BE49-F238E27FC236}">
                <a16:creationId xmlns:a16="http://schemas.microsoft.com/office/drawing/2014/main" id="{92819454-567A-4BFE-95A0-4C41EB374016}"/>
              </a:ext>
            </a:extLst>
          </p:cNvPr>
          <p:cNvSpPr/>
          <p:nvPr/>
        </p:nvSpPr>
        <p:spPr>
          <a:xfrm>
            <a:off x="11083956" y="4409287"/>
            <a:ext cx="214975" cy="214465"/>
          </a:xfrm>
          <a:prstGeom prst="ellipse">
            <a:avLst/>
          </a:prstGeom>
          <a:solidFill>
            <a:srgbClr val="DDEAF6">
              <a:alpha val="80000"/>
            </a:srgbClr>
          </a:solidFill>
          <a:ln>
            <a:noFill/>
          </a:ln>
        </p:spPr>
        <p:txBody>
          <a:bodyPr spcFirstLastPara="1" wrap="square" lIns="68575" tIns="34275" rIns="68575" bIns="34275" anchor="ctr" anchorCtr="0">
            <a:noAutofit/>
          </a:bodyPr>
          <a:lstStyle/>
          <a:p>
            <a:pPr marL="0" marR="0" lvl="0" indent="0" algn="ctr" defTabSz="914180" rtl="0" eaLnBrk="1" fontAlgn="auto" latinLnBrk="0" hangingPunct="1">
              <a:lnSpc>
                <a:spcPct val="100000"/>
              </a:lnSpc>
              <a:spcBef>
                <a:spcPts val="0"/>
              </a:spcBef>
              <a:spcAft>
                <a:spcPts val="0"/>
              </a:spcAft>
              <a:buClr>
                <a:srgbClr val="000000"/>
              </a:buClr>
              <a:buSzPts val="700"/>
              <a:buFont typeface="Arial"/>
              <a:buNone/>
              <a:tabLst/>
              <a:defRPr/>
            </a:pPr>
            <a:endParaRPr kumimoji="1" sz="500" b="0" i="0" u="none" strike="noStrike" kern="1200" cap="none" spc="0" normalizeH="0" baseline="0" noProof="0">
              <a:ln>
                <a:noFill/>
              </a:ln>
              <a:solidFill>
                <a:prstClr val="white"/>
              </a:solidFill>
              <a:effectLst/>
              <a:uLnTx/>
              <a:uFillTx/>
              <a:latin typeface="Meiryo"/>
              <a:ea typeface="Meiryo"/>
              <a:cs typeface="Meiryo"/>
              <a:sym typeface="Meiryo"/>
            </a:endParaRPr>
          </a:p>
        </p:txBody>
      </p:sp>
      <p:sp>
        <p:nvSpPr>
          <p:cNvPr id="91" name="テキスト ボックス 90">
            <a:extLst>
              <a:ext uri="{FF2B5EF4-FFF2-40B4-BE49-F238E27FC236}">
                <a16:creationId xmlns:a16="http://schemas.microsoft.com/office/drawing/2014/main" id="{AD6DFA82-FDD0-44FE-A161-B192C5312202}"/>
              </a:ext>
            </a:extLst>
          </p:cNvPr>
          <p:cNvSpPr txBox="1"/>
          <p:nvPr/>
        </p:nvSpPr>
        <p:spPr>
          <a:xfrm>
            <a:off x="6757557" y="3706783"/>
            <a:ext cx="2308937" cy="282770"/>
          </a:xfrm>
          <a:prstGeom prst="rect">
            <a:avLst/>
          </a:prstGeom>
          <a:noFill/>
        </p:spPr>
        <p:txBody>
          <a:bodyPr wrap="square">
            <a:spAutoFit/>
          </a:bodyPr>
          <a:lstStyle/>
          <a:p>
            <a:pPr marL="0" marR="0" lvl="0" indent="0" algn="l" defTabSz="914180" rtl="0" eaLnBrk="1" fontAlgn="auto" latinLnBrk="0" hangingPunct="1">
              <a:lnSpc>
                <a:spcPct val="150000"/>
              </a:lnSpc>
              <a:spcBef>
                <a:spcPts val="0"/>
              </a:spcBef>
              <a:spcAft>
                <a:spcPts val="0"/>
              </a:spcAft>
              <a:buClr>
                <a:srgbClr val="000000"/>
              </a:buClr>
              <a:buSzPts val="1200"/>
              <a:buFont typeface="Arial"/>
              <a:buNone/>
              <a:tabLst/>
              <a:defRPr/>
            </a:pPr>
            <a:r>
              <a:rPr kumimoji="1" lang="ja-JP" altLang="en-US" sz="900" b="1" i="0" u="none" strike="noStrike" kern="1200" cap="none" spc="0" normalizeH="0" baseline="0" noProof="0" dirty="0">
                <a:ln>
                  <a:noFill/>
                </a:ln>
                <a:solidFill>
                  <a:srgbClr val="262626"/>
                </a:solidFill>
                <a:effectLst/>
                <a:uLnTx/>
                <a:uFillTx/>
                <a:latin typeface="Meiryo"/>
                <a:ea typeface="Meiryo"/>
                <a:cs typeface="Meiryo"/>
                <a:sym typeface="Meiryo"/>
              </a:rPr>
              <a:t>ネットワーク（</a:t>
            </a:r>
            <a:r>
              <a:rPr kumimoji="1" lang="en-US" altLang="ja-JP" sz="900" b="1" i="0" u="none" strike="noStrike" kern="1200" cap="none" spc="0" normalizeH="0" baseline="0" noProof="0" dirty="0">
                <a:ln>
                  <a:noFill/>
                </a:ln>
                <a:solidFill>
                  <a:srgbClr val="262626"/>
                </a:solidFill>
                <a:effectLst/>
                <a:uLnTx/>
                <a:uFillTx/>
                <a:latin typeface="Meiryo"/>
                <a:ea typeface="Meiryo"/>
                <a:cs typeface="Meiryo"/>
                <a:sym typeface="Meiryo"/>
              </a:rPr>
              <a:t>2022</a:t>
            </a:r>
            <a:r>
              <a:rPr kumimoji="1" lang="ja-JP" altLang="en-US" sz="900" b="1" i="0" u="none" strike="noStrike" kern="1200" cap="none" spc="0" normalizeH="0" baseline="0" noProof="0" dirty="0">
                <a:ln>
                  <a:noFill/>
                </a:ln>
                <a:solidFill>
                  <a:srgbClr val="262626"/>
                </a:solidFill>
                <a:effectLst/>
                <a:uLnTx/>
                <a:uFillTx/>
                <a:latin typeface="Meiryo"/>
                <a:ea typeface="Meiryo"/>
                <a:cs typeface="Meiryo"/>
                <a:sym typeface="Meiryo"/>
              </a:rPr>
              <a:t>年</a:t>
            </a:r>
            <a:r>
              <a:rPr lang="en-US" altLang="ja-JP" sz="900" b="1" dirty="0">
                <a:solidFill>
                  <a:srgbClr val="262626"/>
                </a:solidFill>
                <a:latin typeface="Meiryo"/>
                <a:ea typeface="Meiryo"/>
                <a:cs typeface="Meiryo"/>
                <a:sym typeface="Meiryo"/>
              </a:rPr>
              <a:t>12</a:t>
            </a:r>
            <a:r>
              <a:rPr kumimoji="1" lang="ja-JP" altLang="en-US" sz="900" b="1" i="0" u="none" strike="noStrike" kern="1200" cap="none" spc="0" normalizeH="0" baseline="0" noProof="0" dirty="0">
                <a:ln>
                  <a:noFill/>
                </a:ln>
                <a:solidFill>
                  <a:srgbClr val="262626"/>
                </a:solidFill>
                <a:effectLst/>
                <a:uLnTx/>
                <a:uFillTx/>
                <a:latin typeface="Meiryo"/>
                <a:ea typeface="Meiryo"/>
                <a:cs typeface="Meiryo"/>
                <a:sym typeface="Meiryo"/>
              </a:rPr>
              <a:t>月時点想定）</a:t>
            </a:r>
            <a:endParaRPr kumimoji="1" lang="ja-JP" altLang="en-US" sz="9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2" name="Google Shape;407;p15">
            <a:extLst>
              <a:ext uri="{FF2B5EF4-FFF2-40B4-BE49-F238E27FC236}">
                <a16:creationId xmlns:a16="http://schemas.microsoft.com/office/drawing/2014/main" id="{30F5B44C-D231-A5D7-B0A3-567F603876BC}"/>
              </a:ext>
            </a:extLst>
          </p:cNvPr>
          <p:cNvSpPr txBox="1"/>
          <p:nvPr/>
        </p:nvSpPr>
        <p:spPr>
          <a:xfrm>
            <a:off x="6746079" y="3925257"/>
            <a:ext cx="2654229" cy="115085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200"/>
              <a:buFont typeface="Arial"/>
              <a:buNone/>
            </a:pPr>
            <a:r>
              <a:rPr lang="ja-JP" sz="1100" b="1" i="0" u="none" strike="noStrike" cap="none" dirty="0">
                <a:solidFill>
                  <a:schemeClr val="dk1"/>
                </a:solidFill>
                <a:latin typeface="Meiryo"/>
                <a:ea typeface="Meiryo"/>
                <a:cs typeface="Meiryo"/>
                <a:sym typeface="Meiryo"/>
              </a:rPr>
              <a:t>                     屋外：114面</a:t>
            </a:r>
            <a:endParaRPr sz="1100" b="1" i="0" u="none" strike="noStrike" cap="none" dirty="0">
              <a:solidFill>
                <a:schemeClr val="dk1"/>
              </a:solidFill>
              <a:latin typeface="Meiryo"/>
              <a:ea typeface="Meiryo"/>
              <a:cs typeface="Meiryo"/>
              <a:sym typeface="Meiryo"/>
            </a:endParaRPr>
          </a:p>
          <a:p>
            <a:pPr marL="0" marR="0" lvl="0" indent="0" algn="l" rtl="0">
              <a:lnSpc>
                <a:spcPct val="150000"/>
              </a:lnSpc>
              <a:spcBef>
                <a:spcPts val="0"/>
              </a:spcBef>
              <a:spcAft>
                <a:spcPts val="0"/>
              </a:spcAft>
              <a:buClr>
                <a:srgbClr val="000000"/>
              </a:buClr>
              <a:buSzPts val="1200"/>
              <a:buFont typeface="Arial"/>
              <a:buNone/>
            </a:pPr>
            <a:r>
              <a:rPr lang="ja-JP" sz="1100" b="1" i="0" u="none" strike="noStrike" cap="none" dirty="0">
                <a:solidFill>
                  <a:schemeClr val="dk1"/>
                </a:solidFill>
                <a:latin typeface="Meiryo"/>
                <a:ea typeface="Meiryo"/>
                <a:cs typeface="Meiryo"/>
                <a:sym typeface="Meiryo"/>
              </a:rPr>
              <a:t>                     屋内：341面</a:t>
            </a:r>
            <a:endParaRPr sz="1100" b="1" i="0" u="none" strike="noStrike" cap="none" dirty="0">
              <a:solidFill>
                <a:schemeClr val="dk1"/>
              </a:solidFill>
              <a:latin typeface="Meiryo"/>
              <a:ea typeface="Meiryo"/>
              <a:cs typeface="Meiryo"/>
              <a:sym typeface="Meiryo"/>
            </a:endParaRPr>
          </a:p>
          <a:p>
            <a:pPr marL="0" marR="0" lvl="0" indent="0" algn="l" rtl="0">
              <a:lnSpc>
                <a:spcPct val="150000"/>
              </a:lnSpc>
              <a:spcBef>
                <a:spcPts val="0"/>
              </a:spcBef>
              <a:spcAft>
                <a:spcPts val="0"/>
              </a:spcAft>
              <a:buClr>
                <a:srgbClr val="000000"/>
              </a:buClr>
              <a:buSzPts val="1200"/>
              <a:buFont typeface="Arial"/>
              <a:buNone/>
            </a:pPr>
            <a:r>
              <a:rPr lang="ja-JP" sz="1100" b="1" i="0" u="none" strike="noStrike" cap="none" dirty="0">
                <a:solidFill>
                  <a:schemeClr val="dk1"/>
                </a:solidFill>
                <a:latin typeface="Meiryo"/>
                <a:ea typeface="Meiryo"/>
                <a:cs typeface="Meiryo"/>
                <a:sym typeface="Meiryo"/>
              </a:rPr>
              <a:t>         　　　電車内：480面</a:t>
            </a:r>
            <a:endParaRPr sz="1100" b="1" i="0" u="none" strike="noStrike" cap="none" dirty="0">
              <a:solidFill>
                <a:schemeClr val="dk1"/>
              </a:solidFill>
              <a:latin typeface="Meiryo"/>
              <a:ea typeface="Meiryo"/>
              <a:cs typeface="Meiryo"/>
              <a:sym typeface="Meiryo"/>
            </a:endParaRPr>
          </a:p>
          <a:p>
            <a:pPr marL="0" marR="0" lvl="0" indent="0" algn="l" rtl="0">
              <a:lnSpc>
                <a:spcPct val="150000"/>
              </a:lnSpc>
              <a:spcBef>
                <a:spcPts val="0"/>
              </a:spcBef>
              <a:spcAft>
                <a:spcPts val="0"/>
              </a:spcAft>
              <a:buClr>
                <a:srgbClr val="000000"/>
              </a:buClr>
              <a:buSzPts val="1200"/>
              <a:buFont typeface="Arial"/>
              <a:buNone/>
            </a:pPr>
            <a:r>
              <a:rPr lang="ja-JP" sz="1100" b="1" i="0" u="none" strike="noStrike" cap="none" dirty="0">
                <a:solidFill>
                  <a:schemeClr val="dk1"/>
                </a:solidFill>
                <a:latin typeface="Meiryo"/>
                <a:ea typeface="Meiryo"/>
                <a:cs typeface="Meiryo"/>
                <a:sym typeface="Meiryo"/>
              </a:rPr>
              <a:t>  　 ドコモショップ：4,611面</a:t>
            </a:r>
            <a:endParaRPr sz="1100" b="1" i="0" u="none" strike="noStrike" cap="none" dirty="0">
              <a:solidFill>
                <a:schemeClr val="dk1"/>
              </a:solidFill>
              <a:latin typeface="Meiryo"/>
              <a:ea typeface="Meiryo"/>
              <a:cs typeface="Meiryo"/>
              <a:sym typeface="Meiryo"/>
            </a:endParaRPr>
          </a:p>
          <a:p>
            <a:pPr marL="0" marR="0" lvl="0" indent="0" algn="l" rtl="0">
              <a:lnSpc>
                <a:spcPct val="150000"/>
              </a:lnSpc>
              <a:spcBef>
                <a:spcPts val="0"/>
              </a:spcBef>
              <a:spcAft>
                <a:spcPts val="0"/>
              </a:spcAft>
              <a:buClr>
                <a:srgbClr val="000000"/>
              </a:buClr>
              <a:buSzPts val="1200"/>
              <a:buFont typeface="Arial"/>
              <a:buNone/>
            </a:pPr>
            <a:r>
              <a:rPr lang="ja-JP" sz="1100" b="1" i="0" u="none" strike="noStrike" cap="none" dirty="0">
                <a:solidFill>
                  <a:schemeClr val="dk1"/>
                </a:solidFill>
                <a:latin typeface="Meiryo"/>
                <a:ea typeface="Meiryo"/>
                <a:cs typeface="Meiryo"/>
                <a:sym typeface="Meiryo"/>
              </a:rPr>
              <a:t>BEAUTINISTA TV:10,800面</a:t>
            </a:r>
            <a:endParaRPr sz="1100" b="1" i="0" u="none" strike="noStrike" cap="none" dirty="0">
              <a:solidFill>
                <a:schemeClr val="dk1"/>
              </a:solidFill>
              <a:latin typeface="Meiryo"/>
              <a:ea typeface="Meiryo"/>
              <a:cs typeface="Meiryo"/>
              <a:sym typeface="Meiryo"/>
            </a:endParaRPr>
          </a:p>
          <a:p>
            <a:pPr marL="0" marR="0" lvl="0" indent="0" algn="l" rtl="0">
              <a:lnSpc>
                <a:spcPct val="150000"/>
              </a:lnSpc>
              <a:spcBef>
                <a:spcPts val="0"/>
              </a:spcBef>
              <a:spcAft>
                <a:spcPts val="0"/>
              </a:spcAft>
              <a:buClr>
                <a:srgbClr val="000000"/>
              </a:buClr>
              <a:buSzPts val="3200"/>
              <a:buFont typeface="Arial"/>
              <a:buNone/>
            </a:pPr>
            <a:r>
              <a:rPr lang="ja-JP" sz="2400" b="1" i="0" u="none" strike="noStrike" cap="none" dirty="0">
                <a:solidFill>
                  <a:schemeClr val="dk1"/>
                </a:solidFill>
                <a:latin typeface="Meiryo"/>
                <a:ea typeface="Meiryo"/>
                <a:cs typeface="Meiryo"/>
                <a:sym typeface="Meiryo"/>
              </a:rPr>
              <a:t>16,300+面</a:t>
            </a:r>
            <a:endParaRPr sz="2400" b="1" i="0" u="none" strike="noStrike" cap="none" dirty="0">
              <a:solidFill>
                <a:schemeClr val="dk1"/>
              </a:solidFill>
              <a:latin typeface="Meiryo"/>
              <a:ea typeface="Meiryo"/>
              <a:cs typeface="Meiryo"/>
              <a:sym typeface="Meiryo"/>
            </a:endParaRPr>
          </a:p>
        </p:txBody>
      </p:sp>
    </p:spTree>
    <p:extLst>
      <p:ext uri="{BB962C8B-B14F-4D97-AF65-F5344CB8AC3E}">
        <p14:creationId xmlns:p14="http://schemas.microsoft.com/office/powerpoint/2010/main" val="41276883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45"/>
          <p:cNvSpPr txBox="1">
            <a:spLocks noGrp="1"/>
          </p:cNvSpPr>
          <p:nvPr>
            <p:ph type="title"/>
          </p:nvPr>
        </p:nvSpPr>
        <p:spPr>
          <a:prstGeom prst="rect">
            <a:avLst/>
          </a:prstGeom>
          <a:noFill/>
          <a:ln>
            <a:noFill/>
          </a:ln>
        </p:spPr>
        <p:txBody>
          <a:bodyPr spcFirstLastPara="1" wrap="square" lIns="360000" tIns="360000" rIns="91425" bIns="45700" anchor="ctr" anchorCtr="0">
            <a:noAutofit/>
          </a:bodyPr>
          <a:lstStyle/>
          <a:p>
            <a:pPr marL="0" lvl="0" indent="0" algn="l" rtl="0">
              <a:lnSpc>
                <a:spcPct val="100000"/>
              </a:lnSpc>
              <a:spcBef>
                <a:spcPts val="0"/>
              </a:spcBef>
              <a:spcAft>
                <a:spcPts val="0"/>
              </a:spcAft>
              <a:buSzPts val="1400"/>
              <a:buNone/>
            </a:pPr>
            <a:r>
              <a:rPr kumimoji="1" lang="en-US" altLang="ja-JP" dirty="0" err="1"/>
              <a:t>Logicad</a:t>
            </a:r>
            <a:r>
              <a:rPr kumimoji="1" lang="en-US" altLang="ja-JP" dirty="0"/>
              <a:t> DOOH -</a:t>
            </a:r>
            <a:r>
              <a:rPr lang="ja-JP" dirty="0"/>
              <a:t>電車内・屋内ビジョン一覧</a:t>
            </a:r>
            <a:r>
              <a:rPr lang="en-US" altLang="ja-JP" dirty="0"/>
              <a:t>-</a:t>
            </a:r>
            <a:endParaRPr dirty="0"/>
          </a:p>
        </p:txBody>
      </p:sp>
      <p:graphicFrame>
        <p:nvGraphicFramePr>
          <p:cNvPr id="455" name="Google Shape;57;p2">
            <a:extLst>
              <a:ext uri="{FF2B5EF4-FFF2-40B4-BE49-F238E27FC236}">
                <a16:creationId xmlns:a16="http://schemas.microsoft.com/office/drawing/2014/main" id="{90A01434-28F1-B8E3-7178-42F8FE62ED51}"/>
              </a:ext>
            </a:extLst>
          </p:cNvPr>
          <p:cNvGraphicFramePr/>
          <p:nvPr>
            <p:extLst>
              <p:ext uri="{D42A27DB-BD31-4B8C-83A1-F6EECF244321}">
                <p14:modId xmlns:p14="http://schemas.microsoft.com/office/powerpoint/2010/main" val="877105756"/>
              </p:ext>
            </p:extLst>
          </p:nvPr>
        </p:nvGraphicFramePr>
        <p:xfrm>
          <a:off x="335975" y="949493"/>
          <a:ext cx="11344200" cy="5775165"/>
        </p:xfrm>
        <a:graphic>
          <a:graphicData uri="http://schemas.openxmlformats.org/drawingml/2006/table">
            <a:tbl>
              <a:tblPr>
                <a:noFill/>
              </a:tblPr>
              <a:tblGrid>
                <a:gridCol w="1085650">
                  <a:extLst>
                    <a:ext uri="{9D8B030D-6E8A-4147-A177-3AD203B41FA5}">
                      <a16:colId xmlns:a16="http://schemas.microsoft.com/office/drawing/2014/main" val="20000"/>
                    </a:ext>
                  </a:extLst>
                </a:gridCol>
                <a:gridCol w="3367175">
                  <a:extLst>
                    <a:ext uri="{9D8B030D-6E8A-4147-A177-3AD203B41FA5}">
                      <a16:colId xmlns:a16="http://schemas.microsoft.com/office/drawing/2014/main" val="20001"/>
                    </a:ext>
                  </a:extLst>
                </a:gridCol>
                <a:gridCol w="1756925">
                  <a:extLst>
                    <a:ext uri="{9D8B030D-6E8A-4147-A177-3AD203B41FA5}">
                      <a16:colId xmlns:a16="http://schemas.microsoft.com/office/drawing/2014/main" val="20002"/>
                    </a:ext>
                  </a:extLst>
                </a:gridCol>
                <a:gridCol w="1440600">
                  <a:extLst>
                    <a:ext uri="{9D8B030D-6E8A-4147-A177-3AD203B41FA5}">
                      <a16:colId xmlns:a16="http://schemas.microsoft.com/office/drawing/2014/main" val="20003"/>
                    </a:ext>
                  </a:extLst>
                </a:gridCol>
                <a:gridCol w="1173200">
                  <a:extLst>
                    <a:ext uri="{9D8B030D-6E8A-4147-A177-3AD203B41FA5}">
                      <a16:colId xmlns:a16="http://schemas.microsoft.com/office/drawing/2014/main" val="20004"/>
                    </a:ext>
                  </a:extLst>
                </a:gridCol>
                <a:gridCol w="854025">
                  <a:extLst>
                    <a:ext uri="{9D8B030D-6E8A-4147-A177-3AD203B41FA5}">
                      <a16:colId xmlns:a16="http://schemas.microsoft.com/office/drawing/2014/main" val="20005"/>
                    </a:ext>
                  </a:extLst>
                </a:gridCol>
                <a:gridCol w="845400">
                  <a:extLst>
                    <a:ext uri="{9D8B030D-6E8A-4147-A177-3AD203B41FA5}">
                      <a16:colId xmlns:a16="http://schemas.microsoft.com/office/drawing/2014/main" val="20006"/>
                    </a:ext>
                  </a:extLst>
                </a:gridCol>
                <a:gridCol w="821225">
                  <a:extLst>
                    <a:ext uri="{9D8B030D-6E8A-4147-A177-3AD203B41FA5}">
                      <a16:colId xmlns:a16="http://schemas.microsoft.com/office/drawing/2014/main" val="20007"/>
                    </a:ext>
                  </a:extLst>
                </a:gridCol>
              </a:tblGrid>
              <a:tr h="305275">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dirty="0">
                          <a:solidFill>
                            <a:srgbClr val="FFFFFF"/>
                          </a:solidFill>
                          <a:latin typeface="Meiryo"/>
                          <a:ea typeface="Meiryo"/>
                          <a:cs typeface="Meiryo"/>
                          <a:sym typeface="Meiryo"/>
                        </a:rPr>
                        <a:t>種別</a:t>
                      </a:r>
                      <a:endParaRPr sz="1400" u="none" strike="noStrike" cap="none" dirty="0"/>
                    </a:p>
                  </a:txBody>
                  <a:tcPr marL="4725" marR="4725" marT="4725" marB="0" anchor="ctr">
                    <a:lnL w="9525" cap="flat" cmpd="sng">
                      <a:solidFill>
                        <a:srgbClr val="000000"/>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FFFFFF"/>
                      </a:solidFill>
                      <a:prstDash val="solid"/>
                      <a:round/>
                      <a:headEnd type="none" w="sm" len="sm"/>
                      <a:tailEnd type="none" w="sm" len="sm"/>
                    </a:lnB>
                    <a:solidFill>
                      <a:srgbClr val="000000"/>
                    </a:solidFill>
                  </a:tcPr>
                </a:tc>
                <a:tc>
                  <a:txBody>
                    <a:bodyPr/>
                    <a:lstStyle/>
                    <a:p>
                      <a:pPr marL="0" marR="0" lvl="0" indent="0" algn="l" rtl="0">
                        <a:lnSpc>
                          <a:spcPct val="100000"/>
                        </a:lnSpc>
                        <a:spcBef>
                          <a:spcPts val="0"/>
                        </a:spcBef>
                        <a:spcAft>
                          <a:spcPts val="0"/>
                        </a:spcAft>
                        <a:buClr>
                          <a:srgbClr val="000000"/>
                        </a:buClr>
                        <a:buSzPts val="1050"/>
                        <a:buFont typeface="Arial"/>
                        <a:buNone/>
                      </a:pPr>
                      <a:r>
                        <a:rPr lang="ja-JP" sz="1050" b="0" i="0" u="none" strike="noStrike" cap="none">
                          <a:solidFill>
                            <a:srgbClr val="FFFFFF"/>
                          </a:solidFill>
                          <a:latin typeface="Meiryo"/>
                          <a:ea typeface="Meiryo"/>
                          <a:cs typeface="Meiryo"/>
                          <a:sym typeface="Meiryo"/>
                        </a:rPr>
                        <a:t>ビジョン名</a:t>
                      </a:r>
                      <a:endParaRPr sz="1400" u="none" strike="noStrike" cap="none"/>
                    </a:p>
                  </a:txBody>
                  <a:tcPr marL="4725" marR="4725" marT="472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0000"/>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FFFFFF"/>
                          </a:solidFill>
                          <a:latin typeface="Meiryo"/>
                          <a:ea typeface="Meiryo"/>
                          <a:cs typeface="Meiryo"/>
                          <a:sym typeface="Meiryo"/>
                        </a:rPr>
                        <a:t>image</a:t>
                      </a:r>
                      <a:endParaRPr sz="1400" u="none" strike="noStrike" cap="none"/>
                    </a:p>
                  </a:txBody>
                  <a:tcPr marL="4725" marR="4725" marT="472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0000"/>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FFFFFF"/>
                          </a:solidFill>
                          <a:latin typeface="Meiryo"/>
                          <a:ea typeface="Meiryo"/>
                          <a:cs typeface="Meiryo"/>
                          <a:sym typeface="Meiryo"/>
                        </a:rPr>
                        <a:t>面数</a:t>
                      </a:r>
                      <a:endParaRPr sz="1400" u="none" strike="noStrike" cap="none"/>
                    </a:p>
                  </a:txBody>
                  <a:tcPr marL="4725" marR="4725" marT="472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0000"/>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FFFFFF"/>
                          </a:solidFill>
                          <a:latin typeface="Meiryo"/>
                          <a:ea typeface="Meiryo"/>
                          <a:cs typeface="Meiryo"/>
                          <a:sym typeface="Meiryo"/>
                        </a:rPr>
                        <a:t>ターゲティング</a:t>
                      </a:r>
                      <a:endParaRPr sz="1400" u="none" strike="noStrike" cap="none"/>
                    </a:p>
                  </a:txBody>
                  <a:tcPr marL="4725" marR="4725" marT="472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0000"/>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FFFFFF"/>
                          </a:solidFill>
                          <a:latin typeface="Meiryo"/>
                          <a:ea typeface="Meiryo"/>
                          <a:cs typeface="Meiryo"/>
                          <a:sym typeface="Meiryo"/>
                        </a:rPr>
                        <a:t>調査実施</a:t>
                      </a:r>
                      <a:endParaRPr sz="1400" u="none" strike="noStrike" cap="none"/>
                    </a:p>
                  </a:txBody>
                  <a:tcPr marL="4725" marR="4725" marT="472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0000"/>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FFFFFF"/>
                          </a:solidFill>
                          <a:latin typeface="Meiryo"/>
                          <a:ea typeface="Meiryo"/>
                          <a:cs typeface="Meiryo"/>
                          <a:sym typeface="Meiryo"/>
                        </a:rPr>
                        <a:t>単体販売</a:t>
                      </a:r>
                      <a:endParaRPr sz="1400" u="none" strike="noStrike" cap="none"/>
                    </a:p>
                  </a:txBody>
                  <a:tcPr marL="4725" marR="4725" marT="472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0000"/>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FFFFFF"/>
                          </a:solidFill>
                          <a:latin typeface="Meiryo"/>
                          <a:ea typeface="Meiryo"/>
                          <a:cs typeface="Meiryo"/>
                          <a:sym typeface="Meiryo"/>
                        </a:rPr>
                        <a:t>ビジョン別</a:t>
                      </a:r>
                      <a:br>
                        <a:rPr lang="ja-JP" sz="1050" b="0" i="0" u="none" strike="noStrike" cap="none">
                          <a:solidFill>
                            <a:srgbClr val="FFFFFF"/>
                          </a:solidFill>
                          <a:latin typeface="Meiryo"/>
                          <a:ea typeface="Meiryo"/>
                          <a:cs typeface="Meiryo"/>
                          <a:sym typeface="Meiryo"/>
                        </a:rPr>
                      </a:br>
                      <a:r>
                        <a:rPr lang="ja-JP" sz="1050" b="0" i="0" u="none" strike="noStrike" cap="none">
                          <a:solidFill>
                            <a:srgbClr val="FFFFFF"/>
                          </a:solidFill>
                          <a:latin typeface="Meiryo"/>
                          <a:ea typeface="Meiryo"/>
                          <a:cs typeface="Meiryo"/>
                          <a:sym typeface="Meiryo"/>
                        </a:rPr>
                        <a:t>レポート</a:t>
                      </a:r>
                      <a:endParaRPr sz="1400" u="none" strike="noStrike" cap="none"/>
                    </a:p>
                  </a:txBody>
                  <a:tcPr marL="4725" marR="4725" marT="472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0000"/>
                    </a:solidFill>
                  </a:tcPr>
                </a:tc>
                <a:extLst>
                  <a:ext uri="{0D108BD9-81ED-4DB2-BD59-A6C34878D82A}">
                    <a16:rowId xmlns:a16="http://schemas.microsoft.com/office/drawing/2014/main" val="10000"/>
                  </a:ext>
                </a:extLst>
              </a:tr>
              <a:tr h="340650">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dirty="0">
                          <a:solidFill>
                            <a:srgbClr val="FFFFFF"/>
                          </a:solidFill>
                          <a:latin typeface="Meiryo"/>
                          <a:ea typeface="Meiryo"/>
                          <a:cs typeface="Meiryo"/>
                          <a:sym typeface="Meiryo"/>
                        </a:rPr>
                        <a:t>電車内広告</a:t>
                      </a:r>
                      <a:endParaRPr sz="1400" u="none" strike="noStrike" cap="none" dirty="0"/>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0000"/>
                    </a:solidFill>
                  </a:tcPr>
                </a:tc>
                <a:tc>
                  <a:txBody>
                    <a:bodyPr/>
                    <a:lstStyle/>
                    <a:p>
                      <a:pPr marL="0" marR="0" lvl="0" indent="0" algn="l"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埼玉高速鉄道</a:t>
                      </a:r>
                      <a:br>
                        <a:rPr lang="ja-JP" sz="1050" b="0" i="0" u="none" strike="noStrike" cap="none">
                          <a:solidFill>
                            <a:srgbClr val="000000"/>
                          </a:solidFill>
                          <a:latin typeface="Meiryo"/>
                          <a:ea typeface="Meiryo"/>
                          <a:cs typeface="Meiryo"/>
                          <a:sym typeface="Meiryo"/>
                        </a:rPr>
                      </a:br>
                      <a:r>
                        <a:rPr lang="ja-JP" sz="1050" b="0" i="0" u="none" strike="noStrike" cap="none">
                          <a:solidFill>
                            <a:srgbClr val="000000"/>
                          </a:solidFill>
                          <a:latin typeface="Meiryo"/>
                          <a:ea typeface="Meiryo"/>
                          <a:cs typeface="Meiryo"/>
                          <a:sym typeface="Meiryo"/>
                        </a:rPr>
                        <a:t>（埼玉高速鉄道・東京メトロ南北線・東急目黒線）</a:t>
                      </a:r>
                      <a:endParaRPr sz="1400" u="none" strike="noStrike" cap="none"/>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　</a:t>
                      </a:r>
                      <a:endParaRPr sz="1400" u="none" strike="noStrike" cap="none"/>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480面</a:t>
                      </a:r>
                      <a:endParaRPr sz="1400" u="none" strike="noStrike" cap="none"/>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〇</a:t>
                      </a:r>
                      <a:endParaRPr sz="1400" u="none" strike="noStrike" cap="none"/>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〇</a:t>
                      </a:r>
                      <a:endParaRPr sz="1400" u="none" strike="noStrike" cap="none"/>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a:t>
                      </a:r>
                      <a:endParaRPr sz="1400" u="none" strike="noStrike" cap="none"/>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〇</a:t>
                      </a:r>
                      <a:endParaRPr sz="1400" u="none" strike="noStrike" cap="none"/>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40650">
                <a:tc rowSpan="15">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FFFFFF"/>
                          </a:solidFill>
                          <a:latin typeface="メイリオ" panose="020B0604030504040204" pitchFamily="50" charset="-128"/>
                          <a:ea typeface="メイリオ" panose="020B0604030504040204" pitchFamily="50" charset="-128"/>
                          <a:cs typeface="Meiryo"/>
                          <a:sym typeface="Meiryo"/>
                        </a:rPr>
                        <a:t>屋内広告</a:t>
                      </a:r>
                      <a:endParaRPr sz="1050" u="none" strike="noStrike" cap="none">
                        <a:latin typeface="メイリオ" panose="020B0604030504040204" pitchFamily="50" charset="-128"/>
                        <a:ea typeface="メイリオ" panose="020B0604030504040204" pitchFamily="50" charset="-128"/>
                      </a:endParaRPr>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000000"/>
                      </a:solidFill>
                      <a:prstDash val="solid"/>
                      <a:round/>
                      <a:headEnd type="none" w="sm" len="sm"/>
                      <a:tailEnd type="none" w="sm" len="sm"/>
                    </a:lnB>
                    <a:solidFill>
                      <a:srgbClr val="000000"/>
                    </a:solidFill>
                  </a:tcPr>
                </a:tc>
                <a:tc>
                  <a:txBody>
                    <a:bodyPr/>
                    <a:lstStyle/>
                    <a:p>
                      <a:pPr marL="0" marR="0" lvl="0" indent="0" algn="l"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Metro Wall Vision（MWV）</a:t>
                      </a:r>
                      <a:endParaRPr sz="1050" b="0" i="0" u="none" strike="noStrike" cap="none">
                        <a:solidFill>
                          <a:srgbClr val="000000"/>
                        </a:solidFill>
                        <a:latin typeface="Meiryo"/>
                        <a:ea typeface="Meiryo"/>
                        <a:cs typeface="Meiryo"/>
                        <a:sym typeface="Meiryo"/>
                      </a:endParaRPr>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　</a:t>
                      </a:r>
                      <a:endParaRPr sz="1400" u="none" strike="noStrike" cap="none"/>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2</a:t>
                      </a:r>
                      <a:r>
                        <a:rPr lang="ja-JP" sz="1050" u="none" strike="noStrike" cap="none">
                          <a:latin typeface="Meiryo"/>
                          <a:ea typeface="Meiryo"/>
                          <a:cs typeface="Meiryo"/>
                          <a:sym typeface="Meiryo"/>
                        </a:rPr>
                        <a:t>6</a:t>
                      </a:r>
                      <a:r>
                        <a:rPr lang="ja-JP" sz="1050" b="0" i="0" u="none" strike="noStrike" cap="none">
                          <a:solidFill>
                            <a:srgbClr val="000000"/>
                          </a:solidFill>
                          <a:latin typeface="Meiryo"/>
                          <a:ea typeface="Meiryo"/>
                          <a:cs typeface="Meiryo"/>
                          <a:sym typeface="Meiryo"/>
                        </a:rPr>
                        <a:t>面</a:t>
                      </a:r>
                      <a:endParaRPr sz="1050" b="0" i="0" u="none" strike="noStrike" cap="none">
                        <a:solidFill>
                          <a:srgbClr val="000000"/>
                        </a:solidFill>
                        <a:latin typeface="Meiryo"/>
                        <a:ea typeface="Meiryo"/>
                        <a:cs typeface="Meiryo"/>
                        <a:sym typeface="Meiryo"/>
                      </a:endParaRPr>
                    </a:p>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a:t>
                      </a:r>
                      <a:r>
                        <a:rPr lang="ja-JP" sz="1050" u="none" strike="noStrike" cap="none">
                          <a:latin typeface="Meiryo"/>
                          <a:ea typeface="Meiryo"/>
                          <a:cs typeface="Meiryo"/>
                          <a:sym typeface="Meiryo"/>
                        </a:rPr>
                        <a:t>21駅</a:t>
                      </a:r>
                      <a:r>
                        <a:rPr lang="ja-JP" sz="1050" b="0" i="0" u="none" strike="noStrike" cap="none">
                          <a:solidFill>
                            <a:srgbClr val="000000"/>
                          </a:solidFill>
                          <a:latin typeface="Meiryo"/>
                          <a:ea typeface="Meiryo"/>
                          <a:cs typeface="Meiryo"/>
                          <a:sym typeface="Meiryo"/>
                        </a:rPr>
                        <a:t>）</a:t>
                      </a:r>
                      <a:endParaRPr sz="1050" b="0" i="0" u="none" strike="noStrike" cap="none">
                        <a:solidFill>
                          <a:srgbClr val="000000"/>
                        </a:solidFill>
                        <a:latin typeface="Meiryo"/>
                        <a:ea typeface="Meiryo"/>
                        <a:cs typeface="Meiryo"/>
                        <a:sym typeface="Meiryo"/>
                      </a:endParaRPr>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〇</a:t>
                      </a:r>
                      <a:endParaRPr sz="1400" u="none" strike="noStrike" cap="none"/>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〇</a:t>
                      </a:r>
                      <a:endParaRPr sz="1050" b="0" i="0" u="none" strike="noStrike" cap="none">
                        <a:solidFill>
                          <a:srgbClr val="000000"/>
                        </a:solidFill>
                        <a:latin typeface="Meiryo"/>
                        <a:ea typeface="Meiryo"/>
                        <a:cs typeface="Meiryo"/>
                        <a:sym typeface="Meiryo"/>
                      </a:endParaRPr>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a:t>
                      </a:r>
                      <a:endParaRPr sz="1050" b="0" i="0" u="none" strike="noStrike" cap="none">
                        <a:solidFill>
                          <a:srgbClr val="000000"/>
                        </a:solidFill>
                        <a:latin typeface="Meiryo"/>
                        <a:ea typeface="Meiryo"/>
                        <a:cs typeface="Meiryo"/>
                        <a:sym typeface="Meiryo"/>
                      </a:endParaRPr>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〇</a:t>
                      </a:r>
                      <a:endParaRPr sz="1050" b="0" i="0" u="none" strike="noStrike" cap="none">
                        <a:solidFill>
                          <a:srgbClr val="000000"/>
                        </a:solidFill>
                        <a:latin typeface="Meiryo"/>
                        <a:ea typeface="Meiryo"/>
                        <a:cs typeface="Meiryo"/>
                        <a:sym typeface="Meiryo"/>
                      </a:endParaRPr>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40650">
                <a:tc vMerge="1">
                  <a:txBody>
                    <a:bodyPr/>
                    <a:lstStyle/>
                    <a:p>
                      <a:endParaRPr lang="ja-JP"/>
                    </a:p>
                  </a:txBody>
                  <a:tcPr/>
                </a:tc>
                <a:tc>
                  <a:txBody>
                    <a:bodyPr/>
                    <a:lstStyle/>
                    <a:p>
                      <a:pPr marL="0" marR="0" lvl="0" indent="0" algn="l"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東京メトロ Marunouchi Station Vision</a:t>
                      </a:r>
                      <a:endParaRPr sz="1050" b="0" i="0" u="none" strike="noStrike" cap="none">
                        <a:solidFill>
                          <a:srgbClr val="000000"/>
                        </a:solidFill>
                        <a:latin typeface="Meiryo"/>
                        <a:ea typeface="Meiryo"/>
                        <a:cs typeface="Meiryo"/>
                        <a:sym typeface="Meiryo"/>
                      </a:endParaRPr>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50"/>
                        <a:buFont typeface="Arial"/>
                        <a:buNone/>
                      </a:pPr>
                      <a:endParaRPr sz="1400" u="none" strike="noStrike" cap="none"/>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u="none" strike="noStrike" cap="none">
                          <a:latin typeface="Meiryo"/>
                          <a:ea typeface="Meiryo"/>
                          <a:cs typeface="Meiryo"/>
                          <a:sym typeface="Meiryo"/>
                        </a:rPr>
                        <a:t>72</a:t>
                      </a:r>
                      <a:r>
                        <a:rPr lang="ja-JP" sz="1050" b="0" i="0" u="none" strike="noStrike" cap="none">
                          <a:solidFill>
                            <a:srgbClr val="000000"/>
                          </a:solidFill>
                          <a:latin typeface="Meiryo"/>
                          <a:ea typeface="Meiryo"/>
                          <a:cs typeface="Meiryo"/>
                          <a:sym typeface="Meiryo"/>
                        </a:rPr>
                        <a:t>面</a:t>
                      </a:r>
                      <a:endParaRPr sz="1050" b="0" i="0" u="none" strike="noStrike" cap="none">
                        <a:solidFill>
                          <a:srgbClr val="000000"/>
                        </a:solidFill>
                        <a:latin typeface="Meiryo"/>
                        <a:ea typeface="Meiryo"/>
                        <a:cs typeface="Meiryo"/>
                        <a:sym typeface="Meiryo"/>
                      </a:endParaRPr>
                    </a:p>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（丸の内線6駅）</a:t>
                      </a:r>
                      <a:endParaRPr sz="1050" b="0" i="0" u="none" strike="noStrike" cap="none">
                        <a:solidFill>
                          <a:srgbClr val="000000"/>
                        </a:solidFill>
                        <a:latin typeface="Meiryo"/>
                        <a:ea typeface="Meiryo"/>
                        <a:cs typeface="Meiryo"/>
                        <a:sym typeface="Meiryo"/>
                      </a:endParaRPr>
                    </a:p>
                  </a:txBody>
                  <a:tcPr marL="5075" marR="5075" marT="50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〇</a:t>
                      </a:r>
                      <a:endParaRPr sz="1050" u="none" strike="noStrike" cap="none"/>
                    </a:p>
                  </a:txBody>
                  <a:tcPr marL="5075" marR="5075" marT="50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〇</a:t>
                      </a:r>
                      <a:endParaRPr sz="1050" u="none" strike="noStrike" cap="none"/>
                    </a:p>
                  </a:txBody>
                  <a:tcPr marL="5075" marR="5075" marT="50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a:t>
                      </a:r>
                      <a:endParaRPr sz="1050" b="0" i="0" u="none" strike="noStrike" cap="none">
                        <a:solidFill>
                          <a:srgbClr val="000000"/>
                        </a:solidFill>
                        <a:latin typeface="Meiryo"/>
                        <a:ea typeface="Meiryo"/>
                        <a:cs typeface="Meiryo"/>
                        <a:sym typeface="Meiryo"/>
                      </a:endParaRPr>
                    </a:p>
                  </a:txBody>
                  <a:tcPr marL="5075" marR="5075" marT="50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〇</a:t>
                      </a:r>
                      <a:endParaRPr sz="1400" u="none" strike="noStrike" cap="none"/>
                    </a:p>
                  </a:txBody>
                  <a:tcPr marL="5075" marR="5075" marT="50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40650">
                <a:tc vMerge="1">
                  <a:txBody>
                    <a:bodyPr/>
                    <a:lstStyle/>
                    <a:p>
                      <a:endParaRPr lang="ja-JP"/>
                    </a:p>
                  </a:txBody>
                  <a:tcPr/>
                </a:tc>
                <a:tc>
                  <a:txBody>
                    <a:bodyPr/>
                    <a:lstStyle/>
                    <a:p>
                      <a:pPr marL="0" marR="0" lvl="0" indent="0" algn="l" rtl="0">
                        <a:lnSpc>
                          <a:spcPct val="100000"/>
                        </a:lnSpc>
                        <a:spcBef>
                          <a:spcPts val="0"/>
                        </a:spcBef>
                        <a:spcAft>
                          <a:spcPts val="0"/>
                        </a:spcAft>
                        <a:buClr>
                          <a:srgbClr val="000000"/>
                        </a:buClr>
                        <a:buSzPts val="1050"/>
                        <a:buFont typeface="Arial"/>
                        <a:buNone/>
                      </a:pPr>
                      <a:r>
                        <a:rPr lang="ja-JP" sz="1050">
                          <a:latin typeface="Meiryo"/>
                          <a:ea typeface="Meiryo"/>
                          <a:cs typeface="Meiryo"/>
                          <a:sym typeface="Meiryo"/>
                        </a:rPr>
                        <a:t>都営地下鉄大江戸線 </a:t>
                      </a:r>
                      <a:r>
                        <a:rPr lang="ja-JP" sz="1050" b="0" i="0" u="none" strike="noStrike" cap="none">
                          <a:solidFill>
                            <a:srgbClr val="000000"/>
                          </a:solidFill>
                          <a:latin typeface="Meiryo"/>
                          <a:ea typeface="Meiryo"/>
                          <a:cs typeface="Meiryo"/>
                          <a:sym typeface="Meiryo"/>
                        </a:rPr>
                        <a:t>六本木駅・汐留駅 </a:t>
                      </a:r>
                      <a:endParaRPr sz="105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ホームビジョン</a:t>
                      </a:r>
                      <a:endParaRPr/>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50"/>
                        <a:buFont typeface="Arial"/>
                        <a:buNone/>
                      </a:pPr>
                      <a:endParaRPr sz="1400" u="none" strike="noStrike" cap="none"/>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32面</a:t>
                      </a:r>
                      <a:endParaRPr sz="1050" b="0" i="0" u="none" strike="noStrike" cap="none">
                        <a:solidFill>
                          <a:srgbClr val="000000"/>
                        </a:solidFill>
                        <a:latin typeface="Meiryo"/>
                        <a:ea typeface="Meiryo"/>
                        <a:cs typeface="Meiryo"/>
                        <a:sym typeface="Meiryo"/>
                      </a:endParaRPr>
                    </a:p>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（六本木駅・汐留駅）</a:t>
                      </a:r>
                      <a:endParaRPr sz="1050" b="0" i="0" u="none" strike="noStrike" cap="none">
                        <a:solidFill>
                          <a:srgbClr val="000000"/>
                        </a:solidFill>
                        <a:latin typeface="Meiryo"/>
                        <a:ea typeface="Meiryo"/>
                        <a:cs typeface="Meiryo"/>
                        <a:sym typeface="Meiryo"/>
                      </a:endParaRPr>
                    </a:p>
                  </a:txBody>
                  <a:tcPr marL="5075" marR="5075" marT="50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〇</a:t>
                      </a:r>
                      <a:endParaRPr sz="1050" u="none" strike="noStrike" cap="none"/>
                    </a:p>
                  </a:txBody>
                  <a:tcPr marL="5075" marR="5075" marT="50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〇</a:t>
                      </a:r>
                      <a:endParaRPr sz="1050" u="none" strike="noStrike" cap="none"/>
                    </a:p>
                  </a:txBody>
                  <a:tcPr marL="5075" marR="5075" marT="50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a:t>
                      </a:r>
                      <a:endParaRPr sz="1050" b="0" i="0" u="none" strike="noStrike" cap="none">
                        <a:solidFill>
                          <a:srgbClr val="000000"/>
                        </a:solidFill>
                        <a:latin typeface="Meiryo"/>
                        <a:ea typeface="Meiryo"/>
                        <a:cs typeface="Meiryo"/>
                        <a:sym typeface="Meiryo"/>
                      </a:endParaRPr>
                    </a:p>
                  </a:txBody>
                  <a:tcPr marL="5075" marR="5075" marT="50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〇</a:t>
                      </a:r>
                      <a:endParaRPr sz="1400" u="none" strike="noStrike" cap="none"/>
                    </a:p>
                  </a:txBody>
                  <a:tcPr marL="5075" marR="5075" marT="50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40650">
                <a:tc vMerge="1">
                  <a:txBody>
                    <a:bodyPr/>
                    <a:lstStyle/>
                    <a:p>
                      <a:endParaRPr lang="ja-JP"/>
                    </a:p>
                  </a:txBody>
                  <a:tcPr/>
                </a:tc>
                <a:tc>
                  <a:txBody>
                    <a:bodyPr/>
                    <a:lstStyle/>
                    <a:p>
                      <a:pPr marL="0" marR="0" lvl="0" indent="0" algn="l"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西武トモ二―ビジョン</a:t>
                      </a:r>
                      <a:endParaRPr sz="1050" b="0" i="0" u="none" strike="noStrike" cap="none">
                        <a:solidFill>
                          <a:srgbClr val="000000"/>
                        </a:solidFill>
                        <a:latin typeface="Meiryo"/>
                        <a:ea typeface="Meiryo"/>
                        <a:cs typeface="Meiryo"/>
                        <a:sym typeface="Meiryo"/>
                      </a:endParaRPr>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50"/>
                        <a:buFont typeface="Arial"/>
                        <a:buNone/>
                      </a:pPr>
                      <a:endParaRPr sz="1400" u="none" strike="noStrike" cap="none"/>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2</a:t>
                      </a:r>
                      <a:r>
                        <a:rPr lang="ja-JP" sz="1050" u="none" strike="noStrike" cap="none">
                          <a:latin typeface="Meiryo"/>
                          <a:ea typeface="Meiryo"/>
                          <a:cs typeface="Meiryo"/>
                          <a:sym typeface="Meiryo"/>
                        </a:rPr>
                        <a:t>4</a:t>
                      </a:r>
                      <a:r>
                        <a:rPr lang="ja-JP" sz="1050" b="0" i="0" u="none" strike="noStrike" cap="none">
                          <a:solidFill>
                            <a:srgbClr val="000000"/>
                          </a:solidFill>
                          <a:latin typeface="Meiryo"/>
                          <a:ea typeface="Meiryo"/>
                          <a:cs typeface="Meiryo"/>
                          <a:sym typeface="Meiryo"/>
                        </a:rPr>
                        <a:t>面</a:t>
                      </a:r>
                      <a:endParaRPr sz="1050" b="0" i="0" u="none" strike="noStrike" cap="none">
                        <a:solidFill>
                          <a:srgbClr val="000000"/>
                        </a:solidFill>
                        <a:latin typeface="Meiryo"/>
                        <a:ea typeface="Meiryo"/>
                        <a:cs typeface="Meiryo"/>
                        <a:sym typeface="Meiryo"/>
                      </a:endParaRPr>
                    </a:p>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（西部鉄道20駅）</a:t>
                      </a:r>
                      <a:endParaRPr sz="1050" b="0" i="0" u="none" strike="noStrike" cap="none">
                        <a:solidFill>
                          <a:srgbClr val="000000"/>
                        </a:solidFill>
                        <a:latin typeface="Meiryo"/>
                        <a:ea typeface="Meiryo"/>
                        <a:cs typeface="Meiryo"/>
                        <a:sym typeface="Meiryo"/>
                      </a:endParaRPr>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〇</a:t>
                      </a:r>
                      <a:endParaRPr sz="1050" u="none" strike="noStrike" cap="none">
                        <a:latin typeface="Meiryo"/>
                        <a:ea typeface="Meiryo"/>
                        <a:cs typeface="Meiryo"/>
                        <a:sym typeface="Meiryo"/>
                      </a:endParaRPr>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1050"/>
                        <a:buFont typeface="Arial"/>
                        <a:buNone/>
                      </a:pPr>
                      <a:r>
                        <a:rPr lang="ja-JP" sz="1050" u="none" strike="noStrike" cap="none">
                          <a:solidFill>
                            <a:schemeClr val="dk1"/>
                          </a:solidFill>
                          <a:latin typeface="Meiryo"/>
                          <a:ea typeface="Meiryo"/>
                          <a:cs typeface="Meiryo"/>
                          <a:sym typeface="Meiryo"/>
                        </a:rPr>
                        <a:t>〇</a:t>
                      </a:r>
                      <a:endParaRPr sz="1050" b="0" i="0" u="none" strike="noStrike" cap="none">
                        <a:solidFill>
                          <a:srgbClr val="000000"/>
                        </a:solidFill>
                        <a:latin typeface="Meiryo"/>
                        <a:ea typeface="Meiryo"/>
                        <a:cs typeface="Meiryo"/>
                        <a:sym typeface="Meiryo"/>
                      </a:endParaRPr>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a:t>
                      </a:r>
                      <a:endParaRPr sz="1050" b="0" i="0" u="none" strike="noStrike" cap="none">
                        <a:solidFill>
                          <a:srgbClr val="000000"/>
                        </a:solidFill>
                        <a:latin typeface="Meiryo"/>
                        <a:ea typeface="Meiryo"/>
                        <a:cs typeface="Meiryo"/>
                        <a:sym typeface="Meiryo"/>
                      </a:endParaRPr>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〇</a:t>
                      </a:r>
                      <a:endParaRPr sz="1400" u="none" strike="noStrike" cap="none"/>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340650">
                <a:tc vMerge="1">
                  <a:txBody>
                    <a:bodyPr/>
                    <a:lstStyle/>
                    <a:p>
                      <a:endParaRPr lang="ja-JP"/>
                    </a:p>
                  </a:txBody>
                  <a:tcPr/>
                </a:tc>
                <a:tc>
                  <a:txBody>
                    <a:bodyPr/>
                    <a:lstStyle/>
                    <a:p>
                      <a:pPr marL="0" marR="0" lvl="0" indent="0" algn="l" rtl="0">
                        <a:lnSpc>
                          <a:spcPct val="100000"/>
                        </a:lnSpc>
                        <a:spcBef>
                          <a:spcPts val="0"/>
                        </a:spcBef>
                        <a:spcAft>
                          <a:spcPts val="0"/>
                        </a:spcAft>
                        <a:buClr>
                          <a:srgbClr val="000000"/>
                        </a:buClr>
                        <a:buSzPts val="1050"/>
                        <a:buFont typeface="Arial"/>
                        <a:buNone/>
                      </a:pPr>
                      <a:r>
                        <a:rPr lang="ja-JP" sz="1050" b="0" i="0" u="none" strike="noStrike" cap="none" dirty="0">
                          <a:solidFill>
                            <a:srgbClr val="000000"/>
                          </a:solidFill>
                          <a:latin typeface="Meiryo"/>
                          <a:ea typeface="Meiryo"/>
                          <a:cs typeface="Meiryo"/>
                          <a:sym typeface="Meiryo"/>
                        </a:rPr>
                        <a:t>小田急ステーションビジョン</a:t>
                      </a:r>
                      <a:r>
                        <a:rPr lang="ja-JP" sz="1050" u="none" strike="noStrike" cap="none" dirty="0">
                          <a:latin typeface="Meiryo"/>
                          <a:ea typeface="Meiryo"/>
                          <a:cs typeface="Meiryo"/>
                          <a:sym typeface="Meiryo"/>
                        </a:rPr>
                        <a:t>(旧称)</a:t>
                      </a:r>
                      <a:endParaRPr sz="1050" b="0" i="0" u="none" strike="noStrike" cap="none" dirty="0">
                        <a:solidFill>
                          <a:srgbClr val="000000"/>
                        </a:solidFill>
                        <a:latin typeface="Meiryo"/>
                        <a:ea typeface="Meiryo"/>
                        <a:cs typeface="Meiryo"/>
                        <a:sym typeface="Meiryo"/>
                      </a:endParaRPr>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50"/>
                        <a:buFont typeface="Arial"/>
                        <a:buNone/>
                      </a:pPr>
                      <a:endParaRPr sz="1400" u="none" strike="noStrike" cap="none"/>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9面</a:t>
                      </a:r>
                      <a:endParaRPr sz="1050" b="0" i="0" u="none" strike="noStrike" cap="none">
                        <a:solidFill>
                          <a:srgbClr val="000000"/>
                        </a:solidFill>
                        <a:latin typeface="Meiryo"/>
                        <a:ea typeface="Meiryo"/>
                        <a:cs typeface="Meiryo"/>
                        <a:sym typeface="Meiryo"/>
                      </a:endParaRPr>
                    </a:p>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（小田急線7駅）</a:t>
                      </a:r>
                      <a:endParaRPr sz="1050" b="0" i="0" u="none" strike="noStrike" cap="none">
                        <a:solidFill>
                          <a:srgbClr val="000000"/>
                        </a:solidFill>
                        <a:latin typeface="Meiryo"/>
                        <a:ea typeface="Meiryo"/>
                        <a:cs typeface="Meiryo"/>
                        <a:sym typeface="Meiryo"/>
                      </a:endParaRPr>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u="none" strike="noStrike" cap="none">
                          <a:latin typeface="Meiryo"/>
                          <a:ea typeface="Meiryo"/>
                          <a:cs typeface="Meiryo"/>
                          <a:sym typeface="Meiryo"/>
                        </a:rPr>
                        <a:t>〇</a:t>
                      </a:r>
                      <a:endParaRPr sz="1400" u="none" strike="noStrike" cap="none"/>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〇</a:t>
                      </a:r>
                      <a:endParaRPr sz="1050" b="0" i="0" u="none" strike="noStrike" cap="none">
                        <a:solidFill>
                          <a:srgbClr val="000000"/>
                        </a:solidFill>
                        <a:latin typeface="Meiryo"/>
                        <a:ea typeface="Meiryo"/>
                        <a:cs typeface="Meiryo"/>
                        <a:sym typeface="Meiryo"/>
                      </a:endParaRPr>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a:t>
                      </a:r>
                      <a:endParaRPr sz="1050" b="0" i="0" u="none" strike="noStrike" cap="none">
                        <a:solidFill>
                          <a:srgbClr val="000000"/>
                        </a:solidFill>
                        <a:latin typeface="Meiryo"/>
                        <a:ea typeface="Meiryo"/>
                        <a:cs typeface="Meiryo"/>
                        <a:sym typeface="Meiryo"/>
                      </a:endParaRPr>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〇</a:t>
                      </a:r>
                      <a:endParaRPr sz="1050" b="0" i="0" u="none" strike="noStrike" cap="none">
                        <a:solidFill>
                          <a:srgbClr val="000000"/>
                        </a:solidFill>
                        <a:latin typeface="Meiryo"/>
                        <a:ea typeface="Meiryo"/>
                        <a:cs typeface="Meiryo"/>
                        <a:sym typeface="Meiryo"/>
                      </a:endParaRPr>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340650">
                <a:tc vMerge="1">
                  <a:txBody>
                    <a:bodyPr/>
                    <a:lstStyle/>
                    <a:p>
                      <a:endParaRPr lang="ja-JP"/>
                    </a:p>
                  </a:txBody>
                  <a:tcPr/>
                </a:tc>
                <a:tc>
                  <a:txBody>
                    <a:bodyPr/>
                    <a:lstStyle/>
                    <a:p>
                      <a:pPr marL="0" marR="0" lvl="0" indent="0" algn="l" rtl="0">
                        <a:lnSpc>
                          <a:spcPct val="100000"/>
                        </a:lnSpc>
                        <a:spcBef>
                          <a:spcPts val="0"/>
                        </a:spcBef>
                        <a:spcAft>
                          <a:spcPts val="0"/>
                        </a:spcAft>
                        <a:buClr>
                          <a:srgbClr val="000000"/>
                        </a:buClr>
                        <a:buSzPts val="1050"/>
                        <a:buFont typeface="Arial"/>
                        <a:buNone/>
                      </a:pPr>
                      <a:r>
                        <a:rPr lang="ja-JP" sz="1050" b="0" u="none" strike="noStrike" cap="none">
                          <a:solidFill>
                            <a:schemeClr val="dk1"/>
                          </a:solidFill>
                          <a:latin typeface="Meiryo"/>
                          <a:ea typeface="Meiryo"/>
                          <a:cs typeface="Meiryo"/>
                          <a:sym typeface="Meiryo"/>
                        </a:rPr>
                        <a:t>京王新宿K-DGキングウォール</a:t>
                      </a:r>
                      <a:endParaRPr sz="1050" b="0" u="none" strike="noStrike" cap="none">
                        <a:solidFill>
                          <a:schemeClr val="dk1"/>
                        </a:solidFill>
                        <a:latin typeface="Meiryo"/>
                        <a:ea typeface="Meiryo"/>
                        <a:cs typeface="Meiryo"/>
                        <a:sym typeface="Meiryo"/>
                      </a:endParaRPr>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50"/>
                        <a:buFont typeface="Arial"/>
                        <a:buNone/>
                      </a:pPr>
                      <a:endParaRPr sz="1400" u="none" strike="noStrike" cap="none"/>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u="none" strike="noStrike" cap="none">
                          <a:latin typeface="Meiryo"/>
                          <a:ea typeface="Meiryo"/>
                          <a:cs typeface="Meiryo"/>
                          <a:sym typeface="Meiryo"/>
                        </a:rPr>
                        <a:t>２箇所６面</a:t>
                      </a:r>
                      <a:endParaRPr sz="1050" u="none" strike="noStrike" cap="none">
                        <a:latin typeface="Meiryo"/>
                        <a:ea typeface="Meiryo"/>
                        <a:cs typeface="Meiryo"/>
                        <a:sym typeface="Meiryo"/>
                      </a:endParaRPr>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u="none" strike="noStrike" cap="none">
                          <a:latin typeface="Meiryo"/>
                          <a:ea typeface="Meiryo"/>
                          <a:cs typeface="Meiryo"/>
                          <a:sym typeface="Meiryo"/>
                        </a:rPr>
                        <a:t>〇</a:t>
                      </a:r>
                      <a:endParaRPr sz="1050" u="none" strike="noStrike" cap="none">
                        <a:latin typeface="Meiryo"/>
                        <a:ea typeface="Meiryo"/>
                        <a:cs typeface="Meiryo"/>
                        <a:sym typeface="Meiryo"/>
                      </a:endParaRPr>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050"/>
                        <a:buFont typeface="Arial"/>
                        <a:buNone/>
                      </a:pPr>
                      <a:r>
                        <a:rPr lang="ja-JP" sz="1050" u="none" strike="noStrike" cap="none">
                          <a:solidFill>
                            <a:schemeClr val="dk1"/>
                          </a:solidFill>
                          <a:latin typeface="Meiryo"/>
                          <a:ea typeface="Meiryo"/>
                          <a:cs typeface="Meiryo"/>
                          <a:sym typeface="Meiryo"/>
                        </a:rPr>
                        <a:t>〇</a:t>
                      </a:r>
                      <a:endParaRPr sz="1050" u="none" strike="noStrike" cap="none">
                        <a:latin typeface="Meiryo"/>
                        <a:ea typeface="Meiryo"/>
                        <a:cs typeface="Meiryo"/>
                        <a:sym typeface="Meiryo"/>
                      </a:endParaRPr>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u="none" strike="noStrike" cap="none">
                          <a:latin typeface="Meiryo"/>
                          <a:ea typeface="Meiryo"/>
                          <a:cs typeface="Meiryo"/>
                          <a:sym typeface="Meiryo"/>
                        </a:rPr>
                        <a:t>×</a:t>
                      </a:r>
                      <a:endParaRPr sz="1050" u="none" strike="noStrike" cap="none">
                        <a:latin typeface="Meiryo"/>
                        <a:ea typeface="Meiryo"/>
                        <a:cs typeface="Meiryo"/>
                        <a:sym typeface="Meiryo"/>
                      </a:endParaRPr>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u="none" strike="noStrike" cap="none">
                          <a:latin typeface="Meiryo"/>
                          <a:ea typeface="Meiryo"/>
                          <a:cs typeface="Meiryo"/>
                          <a:sym typeface="Meiryo"/>
                        </a:rPr>
                        <a:t>×</a:t>
                      </a:r>
                      <a:endParaRPr sz="1050" u="none" strike="noStrike" cap="none">
                        <a:latin typeface="Meiryo"/>
                        <a:ea typeface="Meiryo"/>
                        <a:cs typeface="Meiryo"/>
                        <a:sym typeface="Meiryo"/>
                      </a:endParaRPr>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340650">
                <a:tc vMerge="1">
                  <a:txBody>
                    <a:bodyPr/>
                    <a:lstStyle/>
                    <a:p>
                      <a:endParaRPr lang="ja-JP"/>
                    </a:p>
                  </a:txBody>
                  <a:tcPr/>
                </a:tc>
                <a:tc>
                  <a:txBody>
                    <a:bodyPr/>
                    <a:lstStyle/>
                    <a:p>
                      <a:pPr marL="0" marR="0" lvl="0" indent="0" algn="l" rtl="0">
                        <a:lnSpc>
                          <a:spcPct val="100000"/>
                        </a:lnSpc>
                        <a:spcBef>
                          <a:spcPts val="0"/>
                        </a:spcBef>
                        <a:spcAft>
                          <a:spcPts val="0"/>
                        </a:spcAft>
                        <a:buClr>
                          <a:srgbClr val="000000"/>
                        </a:buClr>
                        <a:buSzPts val="1050"/>
                        <a:buFont typeface="Arial"/>
                        <a:buNone/>
                      </a:pPr>
                      <a:r>
                        <a:rPr lang="ja-JP" sz="1050" b="0" i="0" u="none" strike="noStrike" cap="none" dirty="0">
                          <a:solidFill>
                            <a:srgbClr val="000000"/>
                          </a:solidFill>
                          <a:latin typeface="Meiryo"/>
                          <a:ea typeface="Meiryo"/>
                          <a:cs typeface="Meiryo"/>
                          <a:sym typeface="Meiryo"/>
                        </a:rPr>
                        <a:t>近鉄なんばアーバンビジョン</a:t>
                      </a:r>
                      <a:endParaRPr sz="1400" u="none" strike="noStrike" cap="none" dirty="0"/>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　</a:t>
                      </a:r>
                      <a:endParaRPr sz="1400" u="none" strike="noStrike" cap="none"/>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dirty="0">
                          <a:solidFill>
                            <a:srgbClr val="000000"/>
                          </a:solidFill>
                          <a:latin typeface="Meiryo"/>
                          <a:ea typeface="Meiryo"/>
                          <a:cs typeface="Meiryo"/>
                          <a:sym typeface="Meiryo"/>
                        </a:rPr>
                        <a:t>23面</a:t>
                      </a:r>
                      <a:endParaRPr sz="1400" u="none" strike="noStrike" cap="none" dirty="0"/>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〇</a:t>
                      </a:r>
                      <a:endParaRPr sz="1400" u="none" strike="noStrike" cap="none"/>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050"/>
                        <a:buFont typeface="Arial"/>
                        <a:buNone/>
                      </a:pPr>
                      <a:r>
                        <a:rPr lang="ja-JP" sz="1050" u="none" strike="noStrike" cap="none">
                          <a:solidFill>
                            <a:schemeClr val="dk1"/>
                          </a:solidFill>
                          <a:latin typeface="Meiryo"/>
                          <a:ea typeface="Meiryo"/>
                          <a:cs typeface="Meiryo"/>
                          <a:sym typeface="Meiryo"/>
                        </a:rPr>
                        <a:t>〇</a:t>
                      </a:r>
                      <a:endParaRPr sz="1400" u="none" strike="noStrike" cap="none"/>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a:t>
                      </a:r>
                      <a:endParaRPr sz="1400" u="none" strike="noStrike" cap="none"/>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〇</a:t>
                      </a:r>
                      <a:endParaRPr sz="1400" u="none" strike="noStrike" cap="none"/>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340650">
                <a:tc vMerge="1">
                  <a:txBody>
                    <a:bodyPr/>
                    <a:lstStyle/>
                    <a:p>
                      <a:endParaRPr kumimoji="1" lang="ja-JP" altLang="en-US"/>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050"/>
                        <a:buFont typeface="Arial"/>
                        <a:buNone/>
                        <a:tabLst/>
                        <a:defRPr/>
                      </a:pPr>
                      <a:r>
                        <a:rPr lang="ja-JP" altLang="en-US" sz="1050" b="0" i="0" u="none" strike="noStrike" cap="none" dirty="0">
                          <a:solidFill>
                            <a:srgbClr val="000000"/>
                          </a:solidFill>
                          <a:latin typeface="メイリオ" panose="020B0604030504040204" pitchFamily="50" charset="-128"/>
                          <a:ea typeface="メイリオ" panose="020B0604030504040204" pitchFamily="50" charset="-128"/>
                          <a:sym typeface="Meiryo"/>
                        </a:rPr>
                        <a:t>大阪メトロ　ネットワークビジョン</a:t>
                      </a:r>
                      <a:endParaRPr lang="ja-JP" altLang="en-US" sz="1050" u="none" strike="noStrike" cap="none" dirty="0">
                        <a:latin typeface="メイリオ" panose="020B0604030504040204" pitchFamily="50" charset="-128"/>
                        <a:ea typeface="メイリオ" panose="020B0604030504040204" pitchFamily="50" charset="-128"/>
                      </a:endParaRPr>
                    </a:p>
                  </a:txBody>
                  <a:tcPr marL="4725" marR="4725" marT="47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50"/>
                        <a:buFont typeface="Arial"/>
                        <a:buNone/>
                      </a:pPr>
                      <a:endParaRPr sz="1400" u="none" strike="noStrike" cap="none"/>
                    </a:p>
                  </a:txBody>
                  <a:tcPr marL="4725" marR="4725" marT="47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en-US" altLang="ja-JP" sz="1050" u="none" strike="noStrike" cap="none" dirty="0">
                          <a:latin typeface="メイリオ" panose="020B0604030504040204" pitchFamily="50" charset="-128"/>
                          <a:ea typeface="メイリオ" panose="020B0604030504040204" pitchFamily="50" charset="-128"/>
                        </a:rPr>
                        <a:t>249</a:t>
                      </a:r>
                      <a:r>
                        <a:rPr lang="ja-JP" altLang="en-US" sz="1050" u="none" strike="noStrike" cap="none" dirty="0">
                          <a:latin typeface="メイリオ" panose="020B0604030504040204" pitchFamily="50" charset="-128"/>
                          <a:ea typeface="メイリオ" panose="020B0604030504040204" pitchFamily="50" charset="-128"/>
                        </a:rPr>
                        <a:t>面</a:t>
                      </a:r>
                      <a:endParaRPr sz="1050" u="none" strike="noStrike" cap="none" dirty="0">
                        <a:latin typeface="メイリオ" panose="020B0604030504040204" pitchFamily="50" charset="-128"/>
                        <a:ea typeface="メイリオ" panose="020B0604030504040204" pitchFamily="50" charset="-128"/>
                      </a:endParaRPr>
                    </a:p>
                  </a:txBody>
                  <a:tcPr marL="4725" marR="4725" marT="47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ja-JP" altLang="en-US" sz="1050" u="none" strike="noStrike" cap="none" dirty="0">
                          <a:latin typeface="メイリオ" panose="020B0604030504040204" pitchFamily="50" charset="-128"/>
                          <a:ea typeface="メイリオ" panose="020B0604030504040204" pitchFamily="50" charset="-128"/>
                        </a:rPr>
                        <a:t>○</a:t>
                      </a:r>
                      <a:endParaRPr sz="1050" u="none" strike="noStrike" cap="none" dirty="0">
                        <a:latin typeface="メイリオ" panose="020B0604030504040204" pitchFamily="50" charset="-128"/>
                        <a:ea typeface="メイリオ" panose="020B0604030504040204" pitchFamily="50" charset="-128"/>
                      </a:endParaRPr>
                    </a:p>
                  </a:txBody>
                  <a:tcPr marL="4725" marR="4725" marT="47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050"/>
                        <a:buFont typeface="Arial"/>
                        <a:buNone/>
                      </a:pPr>
                      <a:r>
                        <a:rPr lang="ja-JP" altLang="en-US" sz="1050" u="none" strike="noStrike" cap="none" dirty="0">
                          <a:latin typeface="メイリオ" panose="020B0604030504040204" pitchFamily="50" charset="-128"/>
                          <a:ea typeface="メイリオ" panose="020B0604030504040204" pitchFamily="50" charset="-128"/>
                        </a:rPr>
                        <a:t>○</a:t>
                      </a:r>
                      <a:endParaRPr sz="1050" u="none" strike="noStrike" cap="none" dirty="0">
                        <a:latin typeface="メイリオ" panose="020B0604030504040204" pitchFamily="50" charset="-128"/>
                        <a:ea typeface="メイリオ" panose="020B0604030504040204" pitchFamily="50" charset="-128"/>
                      </a:endParaRPr>
                    </a:p>
                  </a:txBody>
                  <a:tcPr marL="4725" marR="4725" marT="47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en-US" altLang="ja-JP" sz="1050" u="none" strike="noStrike" cap="none" dirty="0">
                          <a:latin typeface="メイリオ" panose="020B0604030504040204" pitchFamily="50" charset="-128"/>
                          <a:ea typeface="メイリオ" panose="020B0604030504040204" pitchFamily="50" charset="-128"/>
                        </a:rPr>
                        <a:t>×</a:t>
                      </a:r>
                      <a:endParaRPr sz="1050" u="none" strike="noStrike" cap="none" dirty="0">
                        <a:latin typeface="メイリオ" panose="020B0604030504040204" pitchFamily="50" charset="-128"/>
                        <a:ea typeface="メイリオ" panose="020B0604030504040204" pitchFamily="50" charset="-128"/>
                      </a:endParaRPr>
                    </a:p>
                  </a:txBody>
                  <a:tcPr marL="4725" marR="4725" marT="47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ja-JP" altLang="en-US" sz="1050" u="none" strike="noStrike" cap="none" dirty="0">
                          <a:latin typeface="メイリオ" panose="020B0604030504040204" pitchFamily="50" charset="-128"/>
                          <a:ea typeface="メイリオ" panose="020B0604030504040204" pitchFamily="50" charset="-128"/>
                        </a:rPr>
                        <a:t>○</a:t>
                      </a:r>
                      <a:endParaRPr sz="1050" u="none" strike="noStrike" cap="none" dirty="0">
                        <a:latin typeface="メイリオ" panose="020B0604030504040204" pitchFamily="50" charset="-128"/>
                        <a:ea typeface="メイリオ" panose="020B0604030504040204" pitchFamily="50" charset="-128"/>
                      </a:endParaRPr>
                    </a:p>
                  </a:txBody>
                  <a:tcPr marL="4725" marR="4725" marT="4725"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340650">
                <a:tc vMerge="1">
                  <a:txBody>
                    <a:bodyPr/>
                    <a:lstStyle/>
                    <a:p>
                      <a:endParaRPr lang="ja-JP"/>
                    </a:p>
                  </a:txBody>
                  <a:tcPr/>
                </a:tc>
                <a:tc>
                  <a:txBody>
                    <a:bodyPr/>
                    <a:lstStyle/>
                    <a:p>
                      <a:pPr marL="0" marR="0" lvl="0" indent="0" algn="l"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名古屋栄地下街セントラルパーク</a:t>
                      </a:r>
                      <a:endParaRPr sz="1400" u="none" strike="noStrike" cap="none"/>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　</a:t>
                      </a:r>
                      <a:endParaRPr sz="1400" u="none" strike="noStrike" cap="none"/>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30面</a:t>
                      </a:r>
                      <a:endParaRPr sz="1400" u="none" strike="noStrike" cap="none"/>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〇</a:t>
                      </a:r>
                      <a:endParaRPr sz="1400" u="none" strike="noStrike" cap="none"/>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050"/>
                        <a:buFont typeface="Arial"/>
                        <a:buNone/>
                      </a:pPr>
                      <a:r>
                        <a:rPr lang="ja-JP" sz="1050" u="none" strike="noStrike" cap="none">
                          <a:solidFill>
                            <a:schemeClr val="dk1"/>
                          </a:solidFill>
                          <a:latin typeface="Meiryo"/>
                          <a:ea typeface="Meiryo"/>
                          <a:cs typeface="Meiryo"/>
                          <a:sym typeface="Meiryo"/>
                        </a:rPr>
                        <a:t>〇</a:t>
                      </a:r>
                      <a:endParaRPr sz="1400" u="none" strike="noStrike" cap="none"/>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〇</a:t>
                      </a:r>
                      <a:endParaRPr sz="1400" u="none" strike="noStrike" cap="none"/>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〇</a:t>
                      </a:r>
                      <a:endParaRPr sz="1400" u="none" strike="noStrike" cap="none"/>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340650">
                <a:tc vMerge="1">
                  <a:txBody>
                    <a:bodyPr/>
                    <a:lstStyle/>
                    <a:p>
                      <a:endParaRPr lang="ja-JP"/>
                    </a:p>
                  </a:txBody>
                  <a:tcPr/>
                </a:tc>
                <a:tc>
                  <a:txBody>
                    <a:bodyPr/>
                    <a:lstStyle/>
                    <a:p>
                      <a:pPr marL="0" marR="0" lvl="0" indent="0" algn="l" rtl="0">
                        <a:lnSpc>
                          <a:spcPct val="100000"/>
                        </a:lnSpc>
                        <a:spcBef>
                          <a:spcPts val="0"/>
                        </a:spcBef>
                        <a:spcAft>
                          <a:spcPts val="0"/>
                        </a:spcAft>
                        <a:buClr>
                          <a:srgbClr val="000000"/>
                        </a:buClr>
                        <a:buSzPts val="1050"/>
                        <a:buFont typeface="Arial"/>
                        <a:buNone/>
                      </a:pPr>
                      <a:r>
                        <a:rPr lang="ja-JP" sz="1050" u="none" strike="noStrike" cap="none">
                          <a:latin typeface="Meiryo"/>
                          <a:ea typeface="Meiryo"/>
                          <a:cs typeface="Meiryo"/>
                          <a:sym typeface="Meiryo"/>
                        </a:rPr>
                        <a:t>名古屋駅スクエアビジョン</a:t>
                      </a:r>
                      <a:endParaRPr sz="1050" u="none" strike="noStrike" cap="none">
                        <a:latin typeface="Meiryo"/>
                        <a:ea typeface="Meiryo"/>
                        <a:cs typeface="Meiryo"/>
                        <a:sym typeface="Meiryo"/>
                      </a:endParaRPr>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50"/>
                        <a:buFont typeface="Arial"/>
                        <a:buNone/>
                      </a:pPr>
                      <a:endParaRPr sz="1400" u="none" strike="noStrike" cap="none"/>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u="none" strike="noStrike" cap="none">
                          <a:latin typeface="Meiryo"/>
                          <a:ea typeface="Meiryo"/>
                          <a:cs typeface="Meiryo"/>
                          <a:sym typeface="Meiryo"/>
                        </a:rPr>
                        <a:t>26面</a:t>
                      </a:r>
                      <a:endParaRPr sz="1050" u="none" strike="noStrike" cap="none">
                        <a:latin typeface="Meiryo"/>
                        <a:ea typeface="Meiryo"/>
                        <a:cs typeface="Meiryo"/>
                        <a:sym typeface="Meiryo"/>
                      </a:endParaRPr>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u="none" strike="noStrike" cap="none">
                          <a:latin typeface="Meiryo"/>
                          <a:ea typeface="Meiryo"/>
                          <a:cs typeface="Meiryo"/>
                          <a:sym typeface="Meiryo"/>
                        </a:rPr>
                        <a:t>〇</a:t>
                      </a:r>
                      <a:endParaRPr sz="1050" u="none" strike="noStrike" cap="none">
                        <a:latin typeface="Meiryo"/>
                        <a:ea typeface="Meiryo"/>
                        <a:cs typeface="Meiryo"/>
                        <a:sym typeface="Meiryo"/>
                      </a:endParaRPr>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u="none" strike="noStrike" cap="none">
                          <a:latin typeface="Meiryo"/>
                          <a:ea typeface="Meiryo"/>
                          <a:cs typeface="Meiryo"/>
                          <a:sym typeface="Meiryo"/>
                        </a:rPr>
                        <a:t>〇</a:t>
                      </a:r>
                      <a:endParaRPr sz="1050" u="none" strike="noStrike" cap="none">
                        <a:latin typeface="Meiryo"/>
                        <a:ea typeface="Meiryo"/>
                        <a:cs typeface="Meiryo"/>
                        <a:sym typeface="Meiryo"/>
                      </a:endParaRPr>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u="none" strike="noStrike" cap="none">
                          <a:latin typeface="Meiryo"/>
                          <a:ea typeface="Meiryo"/>
                          <a:cs typeface="Meiryo"/>
                          <a:sym typeface="Meiryo"/>
                        </a:rPr>
                        <a:t>×</a:t>
                      </a:r>
                      <a:endParaRPr sz="1050" u="none" strike="noStrike" cap="none">
                        <a:latin typeface="Meiryo"/>
                        <a:ea typeface="Meiryo"/>
                        <a:cs typeface="Meiryo"/>
                        <a:sym typeface="Meiryo"/>
                      </a:endParaRPr>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u="none" strike="noStrike" cap="none">
                          <a:latin typeface="Meiryo"/>
                          <a:ea typeface="Meiryo"/>
                          <a:cs typeface="Meiryo"/>
                          <a:sym typeface="Meiryo"/>
                        </a:rPr>
                        <a:t>〇</a:t>
                      </a:r>
                      <a:endParaRPr sz="1050" u="none" strike="noStrike" cap="none">
                        <a:latin typeface="Meiryo"/>
                        <a:ea typeface="Meiryo"/>
                        <a:cs typeface="Meiryo"/>
                        <a:sym typeface="Meiryo"/>
                      </a:endParaRPr>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r h="340650">
                <a:tc vMerge="1">
                  <a:txBody>
                    <a:bodyPr/>
                    <a:lstStyle/>
                    <a:p>
                      <a:endParaRPr lang="ja-JP"/>
                    </a:p>
                  </a:txBody>
                  <a:tcPr/>
                </a:tc>
                <a:tc>
                  <a:txBody>
                    <a:bodyPr/>
                    <a:lstStyle/>
                    <a:p>
                      <a:pPr marL="0" marR="0" lvl="0" indent="0" algn="l" rtl="0">
                        <a:lnSpc>
                          <a:spcPct val="100000"/>
                        </a:lnSpc>
                        <a:spcBef>
                          <a:spcPts val="0"/>
                        </a:spcBef>
                        <a:spcAft>
                          <a:spcPts val="0"/>
                        </a:spcAft>
                        <a:buClr>
                          <a:srgbClr val="000000"/>
                        </a:buClr>
                        <a:buSzPts val="1050"/>
                        <a:buFont typeface="Arial"/>
                        <a:buNone/>
                      </a:pPr>
                      <a:r>
                        <a:rPr lang="ja-JP" sz="1050" u="none" strike="noStrike" cap="none">
                          <a:latin typeface="Meiryo"/>
                          <a:ea typeface="Meiryo"/>
                          <a:cs typeface="Meiryo"/>
                          <a:sym typeface="Meiryo"/>
                        </a:rPr>
                        <a:t>栄駅スクエアビジョン</a:t>
                      </a:r>
                      <a:endParaRPr sz="1050" u="none" strike="noStrike" cap="none">
                        <a:latin typeface="Meiryo"/>
                        <a:ea typeface="Meiryo"/>
                        <a:cs typeface="Meiryo"/>
                        <a:sym typeface="Meiryo"/>
                      </a:endParaRPr>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50"/>
                        <a:buFont typeface="Arial"/>
                        <a:buNone/>
                      </a:pPr>
                      <a:endParaRPr sz="1400" u="none" strike="noStrike" cap="none"/>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u="none" strike="noStrike" cap="none">
                          <a:latin typeface="Meiryo"/>
                          <a:ea typeface="Meiryo"/>
                          <a:cs typeface="Meiryo"/>
                          <a:sym typeface="Meiryo"/>
                        </a:rPr>
                        <a:t>26面</a:t>
                      </a:r>
                      <a:endParaRPr sz="1050" u="none" strike="noStrike" cap="none">
                        <a:latin typeface="Meiryo"/>
                        <a:ea typeface="Meiryo"/>
                        <a:cs typeface="Meiryo"/>
                        <a:sym typeface="Meiryo"/>
                      </a:endParaRPr>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u="none" strike="noStrike" cap="none">
                          <a:latin typeface="Meiryo"/>
                          <a:ea typeface="Meiryo"/>
                          <a:cs typeface="Meiryo"/>
                          <a:sym typeface="Meiryo"/>
                        </a:rPr>
                        <a:t>〇</a:t>
                      </a:r>
                      <a:endParaRPr sz="1050" u="none" strike="noStrike" cap="none">
                        <a:latin typeface="Meiryo"/>
                        <a:ea typeface="Meiryo"/>
                        <a:cs typeface="Meiryo"/>
                        <a:sym typeface="Meiryo"/>
                      </a:endParaRPr>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u="none" strike="noStrike" cap="none">
                          <a:latin typeface="Meiryo"/>
                          <a:ea typeface="Meiryo"/>
                          <a:cs typeface="Meiryo"/>
                          <a:sym typeface="Meiryo"/>
                        </a:rPr>
                        <a:t>〇</a:t>
                      </a:r>
                      <a:endParaRPr sz="1050" u="none" strike="noStrike" cap="none">
                        <a:latin typeface="Meiryo"/>
                        <a:ea typeface="Meiryo"/>
                        <a:cs typeface="Meiryo"/>
                        <a:sym typeface="Meiryo"/>
                      </a:endParaRPr>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u="none" strike="noStrike" cap="none">
                          <a:latin typeface="Meiryo"/>
                          <a:ea typeface="Meiryo"/>
                          <a:cs typeface="Meiryo"/>
                          <a:sym typeface="Meiryo"/>
                        </a:rPr>
                        <a:t>×</a:t>
                      </a:r>
                      <a:endParaRPr sz="1050" u="none" strike="noStrike" cap="none">
                        <a:latin typeface="Meiryo"/>
                        <a:ea typeface="Meiryo"/>
                        <a:cs typeface="Meiryo"/>
                        <a:sym typeface="Meiryo"/>
                      </a:endParaRPr>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u="none" strike="noStrike" cap="none">
                          <a:latin typeface="Meiryo"/>
                          <a:ea typeface="Meiryo"/>
                          <a:cs typeface="Meiryo"/>
                          <a:sym typeface="Meiryo"/>
                        </a:rPr>
                        <a:t>〇</a:t>
                      </a:r>
                      <a:endParaRPr sz="1050" u="none" strike="noStrike" cap="none">
                        <a:latin typeface="Meiryo"/>
                        <a:ea typeface="Meiryo"/>
                        <a:cs typeface="Meiryo"/>
                        <a:sym typeface="Meiryo"/>
                      </a:endParaRPr>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2"/>
                  </a:ext>
                </a:extLst>
              </a:tr>
              <a:tr h="340650">
                <a:tc vMerge="1">
                  <a:txBody>
                    <a:bodyPr/>
                    <a:lstStyle/>
                    <a:p>
                      <a:endParaRPr lang="ja-JP"/>
                    </a:p>
                  </a:txBody>
                  <a:tcPr/>
                </a:tc>
                <a:tc>
                  <a:txBody>
                    <a:bodyPr/>
                    <a:lstStyle/>
                    <a:p>
                      <a:pPr marL="0" marR="0" lvl="0" indent="0" algn="l"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大阪駅NGB1階東西通路デジタルサイネージ</a:t>
                      </a:r>
                      <a:endParaRPr sz="105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50"/>
                        <a:buFont typeface="Arial"/>
                        <a:buNone/>
                      </a:pPr>
                      <a:r>
                        <a:rPr lang="ja-JP" sz="1050" b="0" i="0" u="none" strike="noStrike" cap="none">
                          <a:solidFill>
                            <a:srgbClr val="FF0000"/>
                          </a:solidFill>
                          <a:latin typeface="Meiryo"/>
                          <a:ea typeface="Meiryo"/>
                          <a:cs typeface="Meiryo"/>
                          <a:sym typeface="Meiryo"/>
                        </a:rPr>
                        <a:t>※連携変動あり</a:t>
                      </a:r>
                      <a:endParaRPr sz="1050" b="0" i="0" u="none" strike="noStrike" cap="none">
                        <a:solidFill>
                          <a:srgbClr val="FF0000"/>
                        </a:solidFill>
                        <a:latin typeface="Meiryo"/>
                        <a:ea typeface="Meiryo"/>
                        <a:cs typeface="Meiryo"/>
                        <a:sym typeface="Meiryo"/>
                      </a:endParaRPr>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　</a:t>
                      </a:r>
                      <a:endParaRPr sz="1400" u="none" strike="noStrike" cap="none"/>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30面</a:t>
                      </a:r>
                      <a:endParaRPr sz="1400" u="none" strike="noStrike" cap="none"/>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〇</a:t>
                      </a:r>
                      <a:endParaRPr sz="1400" u="none" strike="noStrike" cap="none"/>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a:t>
                      </a:r>
                      <a:endParaRPr sz="1400" u="none" strike="noStrike" cap="none"/>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a:t>
                      </a:r>
                      <a:endParaRPr sz="1400" u="none" strike="noStrike" cap="none"/>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〇</a:t>
                      </a:r>
                      <a:endParaRPr sz="1400" u="none" strike="noStrike" cap="none"/>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3"/>
                  </a:ext>
                </a:extLst>
              </a:tr>
              <a:tr h="340650">
                <a:tc vMerge="1">
                  <a:txBody>
                    <a:bodyPr/>
                    <a:lstStyle/>
                    <a:p>
                      <a:endParaRPr lang="ja-JP"/>
                    </a:p>
                  </a:txBody>
                  <a:tcPr/>
                </a:tc>
                <a:tc>
                  <a:txBody>
                    <a:bodyPr/>
                    <a:lstStyle/>
                    <a:p>
                      <a:pPr marL="0" marR="0" lvl="0" indent="0" algn="l"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J・ADビジョンWEST大阪駅御堂筋口</a:t>
                      </a:r>
                      <a:endParaRPr sz="105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50"/>
                        <a:buFont typeface="Arial"/>
                        <a:buNone/>
                      </a:pPr>
                      <a:r>
                        <a:rPr lang="ja-JP" sz="1050" b="0" i="0" u="none" strike="noStrike" cap="none">
                          <a:solidFill>
                            <a:srgbClr val="FF0000"/>
                          </a:solidFill>
                          <a:latin typeface="Meiryo"/>
                          <a:ea typeface="Meiryo"/>
                          <a:cs typeface="Meiryo"/>
                          <a:sym typeface="Meiryo"/>
                        </a:rPr>
                        <a:t>※連携変動あり</a:t>
                      </a:r>
                      <a:endParaRPr sz="1050" b="0" i="0" u="none" strike="noStrike" cap="none">
                        <a:solidFill>
                          <a:srgbClr val="000000"/>
                        </a:solidFill>
                        <a:latin typeface="Meiryo"/>
                        <a:ea typeface="Meiryo"/>
                        <a:cs typeface="Meiryo"/>
                        <a:sym typeface="Meiryo"/>
                      </a:endParaRPr>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Meiryo"/>
                        <a:ea typeface="Meiryo"/>
                        <a:cs typeface="Meiryo"/>
                        <a:sym typeface="Meiryo"/>
                      </a:endParaRPr>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42面</a:t>
                      </a:r>
                      <a:endParaRPr sz="1050" b="0" i="0" u="none" strike="noStrike" cap="none">
                        <a:solidFill>
                          <a:srgbClr val="000000"/>
                        </a:solidFill>
                        <a:latin typeface="Meiryo"/>
                        <a:ea typeface="Meiryo"/>
                        <a:cs typeface="Meiryo"/>
                        <a:sym typeface="Meiryo"/>
                      </a:endParaRPr>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〇</a:t>
                      </a:r>
                      <a:endParaRPr sz="1400" u="none" strike="noStrike" cap="none"/>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a:t>
                      </a:r>
                      <a:endParaRPr sz="1400" u="none" strike="noStrike" cap="none"/>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a:t>
                      </a:r>
                      <a:endParaRPr sz="1400" u="none" strike="noStrike" cap="none"/>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〇</a:t>
                      </a:r>
                      <a:endParaRPr sz="1400" u="none" strike="noStrike" cap="none"/>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4"/>
                  </a:ext>
                </a:extLst>
              </a:tr>
              <a:tr h="340650">
                <a:tc vMerge="1">
                  <a:txBody>
                    <a:bodyPr/>
                    <a:lstStyle/>
                    <a:p>
                      <a:endParaRPr lang="ja-JP"/>
                    </a:p>
                  </a:txBody>
                  <a:tcPr/>
                </a:tc>
                <a:tc>
                  <a:txBody>
                    <a:bodyPr/>
                    <a:lstStyle/>
                    <a:p>
                      <a:pPr marL="0" marR="0" lvl="0" indent="0" algn="l"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ドコモショップ</a:t>
                      </a:r>
                      <a:endParaRPr sz="1400" u="none" strike="noStrike" cap="none"/>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　</a:t>
                      </a:r>
                      <a:endParaRPr sz="1400" u="none" strike="noStrike" cap="none"/>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chemeClr val="dk1"/>
                          </a:solidFill>
                          <a:latin typeface="Meiryo"/>
                          <a:ea typeface="Meiryo"/>
                          <a:cs typeface="Meiryo"/>
                          <a:sym typeface="Meiryo"/>
                        </a:rPr>
                        <a:t>4,6</a:t>
                      </a:r>
                      <a:r>
                        <a:rPr lang="ja-JP" sz="1050" u="none" strike="noStrike" cap="none">
                          <a:solidFill>
                            <a:schemeClr val="dk1"/>
                          </a:solidFill>
                          <a:latin typeface="Meiryo"/>
                          <a:ea typeface="Meiryo"/>
                          <a:cs typeface="Meiryo"/>
                          <a:sym typeface="Meiryo"/>
                        </a:rPr>
                        <a:t>11</a:t>
                      </a:r>
                      <a:r>
                        <a:rPr lang="ja-JP" sz="1050" b="0" i="0" u="none" strike="noStrike" cap="none">
                          <a:solidFill>
                            <a:schemeClr val="dk1"/>
                          </a:solidFill>
                          <a:latin typeface="Meiryo"/>
                          <a:ea typeface="Meiryo"/>
                          <a:cs typeface="Meiryo"/>
                          <a:sym typeface="Meiryo"/>
                        </a:rPr>
                        <a:t>面</a:t>
                      </a:r>
                      <a:br>
                        <a:rPr lang="ja-JP" sz="1050" b="0" i="0" u="none" strike="noStrike" cap="none">
                          <a:solidFill>
                            <a:srgbClr val="000000"/>
                          </a:solidFill>
                          <a:latin typeface="Meiryo"/>
                          <a:ea typeface="Meiryo"/>
                          <a:cs typeface="Meiryo"/>
                          <a:sym typeface="Meiryo"/>
                        </a:rPr>
                      </a:br>
                      <a:r>
                        <a:rPr lang="ja-JP" sz="1050" b="0" i="0" u="none" strike="noStrike" cap="none">
                          <a:solidFill>
                            <a:srgbClr val="000000"/>
                          </a:solidFill>
                          <a:latin typeface="Meiryo"/>
                          <a:ea typeface="Meiryo"/>
                          <a:cs typeface="Meiryo"/>
                          <a:sym typeface="Meiryo"/>
                        </a:rPr>
                        <a:t>（全国2,3</a:t>
                      </a:r>
                      <a:r>
                        <a:rPr lang="ja-JP" sz="1050" u="none" strike="noStrike" cap="none">
                          <a:latin typeface="Meiryo"/>
                          <a:ea typeface="Meiryo"/>
                          <a:cs typeface="Meiryo"/>
                          <a:sym typeface="Meiryo"/>
                        </a:rPr>
                        <a:t>00</a:t>
                      </a:r>
                      <a:r>
                        <a:rPr lang="ja-JP" sz="1050" b="0" i="0" u="none" strike="noStrike" cap="none">
                          <a:solidFill>
                            <a:srgbClr val="000000"/>
                          </a:solidFill>
                          <a:latin typeface="Meiryo"/>
                          <a:ea typeface="Meiryo"/>
                          <a:cs typeface="Meiryo"/>
                          <a:sym typeface="Meiryo"/>
                        </a:rPr>
                        <a:t>店舗）</a:t>
                      </a:r>
                      <a:endParaRPr sz="1400" u="none" strike="noStrike" cap="none"/>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〇</a:t>
                      </a:r>
                      <a:endParaRPr sz="1050" b="0" i="0" u="none" strike="noStrike" cap="none">
                        <a:solidFill>
                          <a:srgbClr val="000000"/>
                        </a:solidFill>
                        <a:latin typeface="Meiryo"/>
                        <a:ea typeface="Meiryo"/>
                        <a:cs typeface="Meiryo"/>
                        <a:sym typeface="Meiryo"/>
                      </a:endParaRPr>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u="none" strike="noStrike" cap="none">
                          <a:solidFill>
                            <a:schemeClr val="dk1"/>
                          </a:solidFill>
                          <a:latin typeface="Meiryo"/>
                          <a:ea typeface="Meiryo"/>
                          <a:cs typeface="Meiryo"/>
                          <a:sym typeface="Meiryo"/>
                        </a:rPr>
                        <a:t>〇</a:t>
                      </a:r>
                      <a:endParaRPr sz="1400" u="none" strike="noStrike" cap="none"/>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〇</a:t>
                      </a:r>
                      <a:endParaRPr sz="1400" u="none" strike="noStrike" cap="none"/>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〇</a:t>
                      </a:r>
                      <a:endParaRPr sz="1400" u="none" strike="noStrike" cap="none"/>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5"/>
                  </a:ext>
                </a:extLst>
              </a:tr>
              <a:tr h="340650">
                <a:tc vMerge="1">
                  <a:txBody>
                    <a:bodyPr/>
                    <a:lstStyle/>
                    <a:p>
                      <a:endParaRPr lang="ja-JP"/>
                    </a:p>
                  </a:txBody>
                  <a:tcPr/>
                </a:tc>
                <a:tc>
                  <a:txBody>
                    <a:bodyPr/>
                    <a:lstStyle/>
                    <a:p>
                      <a:pPr marL="0" marR="0" lvl="0" indent="0" algn="l" rtl="0">
                        <a:lnSpc>
                          <a:spcPct val="100000"/>
                        </a:lnSpc>
                        <a:spcBef>
                          <a:spcPts val="0"/>
                        </a:spcBef>
                        <a:spcAft>
                          <a:spcPts val="0"/>
                        </a:spcAft>
                        <a:buClr>
                          <a:srgbClr val="000000"/>
                        </a:buClr>
                        <a:buSzPts val="1050"/>
                        <a:buFont typeface="Arial"/>
                        <a:buNone/>
                      </a:pPr>
                      <a:r>
                        <a:rPr lang="ja-JP" sz="1050" u="none" strike="noStrike" cap="none">
                          <a:latin typeface="Meiryo"/>
                          <a:ea typeface="Meiryo"/>
                          <a:cs typeface="Meiryo"/>
                          <a:sym typeface="Meiryo"/>
                        </a:rPr>
                        <a:t>BEAUTINISTA TV　</a:t>
                      </a:r>
                      <a:endParaRPr sz="1050" u="none" strike="noStrike" cap="none">
                        <a:latin typeface="Meiryo"/>
                        <a:ea typeface="Meiryo"/>
                        <a:cs typeface="Meiryo"/>
                        <a:sym typeface="Meiryo"/>
                      </a:endParaRPr>
                    </a:p>
                    <a:p>
                      <a:pPr marL="0" marR="0" lvl="0" indent="0" algn="l" rtl="0">
                        <a:lnSpc>
                          <a:spcPct val="100000"/>
                        </a:lnSpc>
                        <a:spcBef>
                          <a:spcPts val="0"/>
                        </a:spcBef>
                        <a:spcAft>
                          <a:spcPts val="0"/>
                        </a:spcAft>
                        <a:buClr>
                          <a:srgbClr val="000000"/>
                        </a:buClr>
                        <a:buSzPts val="1050"/>
                        <a:buFont typeface="Arial"/>
                        <a:buNone/>
                      </a:pPr>
                      <a:r>
                        <a:rPr lang="ja-JP" sz="1050" u="none" strike="noStrike" cap="none">
                          <a:latin typeface="Meiryo"/>
                          <a:ea typeface="Meiryo"/>
                          <a:cs typeface="Meiryo"/>
                          <a:sym typeface="Meiryo"/>
                        </a:rPr>
                        <a:t>※Cmer TVより名称変更しました</a:t>
                      </a:r>
                      <a:endParaRPr sz="1050" u="none" strike="noStrike" cap="none">
                        <a:latin typeface="Meiryo"/>
                        <a:ea typeface="Meiryo"/>
                        <a:cs typeface="Meiryo"/>
                        <a:sym typeface="Meiryo"/>
                      </a:endParaRPr>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　</a:t>
                      </a:r>
                      <a:endParaRPr sz="1400" u="none" strike="noStrike" cap="none"/>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10,</a:t>
                      </a:r>
                      <a:r>
                        <a:rPr lang="ja-JP" sz="1050" u="none" strike="noStrike" cap="none">
                          <a:latin typeface="Meiryo"/>
                          <a:ea typeface="Meiryo"/>
                          <a:cs typeface="Meiryo"/>
                          <a:sym typeface="Meiryo"/>
                        </a:rPr>
                        <a:t>8</a:t>
                      </a:r>
                      <a:r>
                        <a:rPr lang="ja-JP" sz="1050" b="0" i="0" u="none" strike="noStrike" cap="none">
                          <a:solidFill>
                            <a:srgbClr val="000000"/>
                          </a:solidFill>
                          <a:latin typeface="Meiryo"/>
                          <a:ea typeface="Meiryo"/>
                          <a:cs typeface="Meiryo"/>
                          <a:sym typeface="Meiryo"/>
                        </a:rPr>
                        <a:t>00面以上</a:t>
                      </a:r>
                      <a:br>
                        <a:rPr lang="ja-JP" sz="1050" b="0" i="0" u="none" strike="noStrike" cap="none">
                          <a:solidFill>
                            <a:srgbClr val="000000"/>
                          </a:solidFill>
                          <a:latin typeface="Meiryo"/>
                          <a:ea typeface="Meiryo"/>
                          <a:cs typeface="Meiryo"/>
                          <a:sym typeface="Meiryo"/>
                        </a:rPr>
                      </a:br>
                      <a:r>
                        <a:rPr lang="ja-JP" sz="1050" b="0" i="0" u="none" strike="noStrike" cap="none">
                          <a:solidFill>
                            <a:srgbClr val="000000"/>
                          </a:solidFill>
                          <a:latin typeface="Meiryo"/>
                          <a:ea typeface="Meiryo"/>
                          <a:cs typeface="Meiryo"/>
                          <a:sym typeface="Meiryo"/>
                        </a:rPr>
                        <a:t>（全国47都道府県）</a:t>
                      </a:r>
                      <a:endParaRPr sz="1400" u="none" strike="noStrike" cap="none"/>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〇</a:t>
                      </a:r>
                      <a:endParaRPr sz="1400" u="none" strike="noStrike" cap="none"/>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a:t>
                      </a:r>
                      <a:endParaRPr sz="1400" u="none" strike="noStrike" cap="none"/>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Meiryo"/>
                          <a:ea typeface="Meiryo"/>
                          <a:cs typeface="Meiryo"/>
                          <a:sym typeface="Meiryo"/>
                        </a:rPr>
                        <a:t>×</a:t>
                      </a:r>
                      <a:endParaRPr sz="1400" u="none" strike="noStrike" cap="none"/>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dirty="0">
                          <a:solidFill>
                            <a:srgbClr val="000000"/>
                          </a:solidFill>
                          <a:latin typeface="Meiryo"/>
                          <a:ea typeface="Meiryo"/>
                          <a:cs typeface="Meiryo"/>
                          <a:sym typeface="Meiryo"/>
                        </a:rPr>
                        <a:t>〇</a:t>
                      </a:r>
                      <a:endParaRPr sz="1400" u="none" strike="noStrike" cap="none" dirty="0"/>
                    </a:p>
                  </a:txBody>
                  <a:tcPr marL="4725" marR="4725" marT="47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6"/>
                  </a:ext>
                </a:extLst>
              </a:tr>
            </a:tbl>
          </a:graphicData>
        </a:graphic>
      </p:graphicFrame>
      <p:pic>
        <p:nvPicPr>
          <p:cNvPr id="456" name="Google Shape;58;p2">
            <a:extLst>
              <a:ext uri="{FF2B5EF4-FFF2-40B4-BE49-F238E27FC236}">
                <a16:creationId xmlns:a16="http://schemas.microsoft.com/office/drawing/2014/main" id="{F3D9FB8B-3B84-3B70-CACC-9735A099F1DC}"/>
              </a:ext>
            </a:extLst>
          </p:cNvPr>
          <p:cNvPicPr preferRelativeResize="0"/>
          <p:nvPr/>
        </p:nvPicPr>
        <p:blipFill rotWithShape="1">
          <a:blip r:embed="rId3">
            <a:alphaModFix/>
          </a:blip>
          <a:srcRect b="9499"/>
          <a:stretch/>
        </p:blipFill>
        <p:spPr>
          <a:xfrm>
            <a:off x="5451268" y="1281188"/>
            <a:ext cx="507219" cy="331815"/>
          </a:xfrm>
          <a:prstGeom prst="rect">
            <a:avLst/>
          </a:prstGeom>
          <a:noFill/>
          <a:ln>
            <a:noFill/>
          </a:ln>
        </p:spPr>
      </p:pic>
      <p:grpSp>
        <p:nvGrpSpPr>
          <p:cNvPr id="457" name="Google Shape;59;p2">
            <a:extLst>
              <a:ext uri="{FF2B5EF4-FFF2-40B4-BE49-F238E27FC236}">
                <a16:creationId xmlns:a16="http://schemas.microsoft.com/office/drawing/2014/main" id="{D38C22EC-ACEA-6CE0-40AE-B089F4428F3F}"/>
              </a:ext>
            </a:extLst>
          </p:cNvPr>
          <p:cNvGrpSpPr/>
          <p:nvPr/>
        </p:nvGrpSpPr>
        <p:grpSpPr>
          <a:xfrm>
            <a:off x="5483647" y="6409850"/>
            <a:ext cx="518525" cy="294291"/>
            <a:chOff x="7508741" y="1183190"/>
            <a:chExt cx="2550531" cy="1861512"/>
          </a:xfrm>
        </p:grpSpPr>
        <p:pic>
          <p:nvPicPr>
            <p:cNvPr id="458" name="Google Shape;60;p2">
              <a:extLst>
                <a:ext uri="{FF2B5EF4-FFF2-40B4-BE49-F238E27FC236}">
                  <a16:creationId xmlns:a16="http://schemas.microsoft.com/office/drawing/2014/main" id="{38055DCC-351B-45D1-DC40-974B64665625}"/>
                </a:ext>
              </a:extLst>
            </p:cNvPr>
            <p:cNvPicPr preferRelativeResize="0"/>
            <p:nvPr/>
          </p:nvPicPr>
          <p:blipFill rotWithShape="1">
            <a:blip r:embed="rId4">
              <a:alphaModFix/>
            </a:blip>
            <a:srcRect/>
            <a:stretch/>
          </p:blipFill>
          <p:spPr>
            <a:xfrm>
              <a:off x="7508741" y="1183190"/>
              <a:ext cx="2550531" cy="1861512"/>
            </a:xfrm>
            <a:prstGeom prst="rect">
              <a:avLst/>
            </a:prstGeom>
            <a:noFill/>
            <a:ln>
              <a:noFill/>
            </a:ln>
          </p:spPr>
        </p:pic>
        <p:sp>
          <p:nvSpPr>
            <p:cNvPr id="459" name="Google Shape;61;p2">
              <a:extLst>
                <a:ext uri="{FF2B5EF4-FFF2-40B4-BE49-F238E27FC236}">
                  <a16:creationId xmlns:a16="http://schemas.microsoft.com/office/drawing/2014/main" id="{0DD7C54B-0FC7-787D-0B31-FD426F62C41C}"/>
                </a:ext>
              </a:extLst>
            </p:cNvPr>
            <p:cNvSpPr/>
            <p:nvPr/>
          </p:nvSpPr>
          <p:spPr>
            <a:xfrm>
              <a:off x="9181929" y="1941716"/>
              <a:ext cx="296242" cy="183239"/>
            </a:xfrm>
            <a:prstGeom prst="rect">
              <a:avLst/>
            </a:prstGeom>
            <a:solidFill>
              <a:srgbClr val="FF0000">
                <a:alpha val="31372"/>
              </a:srgbClr>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0" name="Google Shape;62;p2">
              <a:extLst>
                <a:ext uri="{FF2B5EF4-FFF2-40B4-BE49-F238E27FC236}">
                  <a16:creationId xmlns:a16="http://schemas.microsoft.com/office/drawing/2014/main" id="{4E468985-8A05-177F-BB65-935D59FCA7EF}"/>
                </a:ext>
              </a:extLst>
            </p:cNvPr>
            <p:cNvSpPr/>
            <p:nvPr/>
          </p:nvSpPr>
          <p:spPr>
            <a:xfrm>
              <a:off x="8528268" y="1808883"/>
              <a:ext cx="296242" cy="183239"/>
            </a:xfrm>
            <a:prstGeom prst="rect">
              <a:avLst/>
            </a:prstGeom>
            <a:solidFill>
              <a:srgbClr val="FF0000">
                <a:alpha val="31372"/>
              </a:srgbClr>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1" name="Google Shape;63;p2">
              <a:extLst>
                <a:ext uri="{FF2B5EF4-FFF2-40B4-BE49-F238E27FC236}">
                  <a16:creationId xmlns:a16="http://schemas.microsoft.com/office/drawing/2014/main" id="{EFC3F4F6-D0DC-C3FB-FF61-530198CDFEC6}"/>
                </a:ext>
              </a:extLst>
            </p:cNvPr>
            <p:cNvSpPr/>
            <p:nvPr/>
          </p:nvSpPr>
          <p:spPr>
            <a:xfrm>
              <a:off x="7821899" y="1792723"/>
              <a:ext cx="148121" cy="91620"/>
            </a:xfrm>
            <a:prstGeom prst="rect">
              <a:avLst/>
            </a:prstGeom>
            <a:solidFill>
              <a:srgbClr val="FF0000">
                <a:alpha val="31372"/>
              </a:srgbClr>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pic>
        <p:nvPicPr>
          <p:cNvPr id="462" name="Google Shape;64;p2" descr="コンピューターのスクリーンショット&#10;&#10;自動的に生成された説明">
            <a:extLst>
              <a:ext uri="{FF2B5EF4-FFF2-40B4-BE49-F238E27FC236}">
                <a16:creationId xmlns:a16="http://schemas.microsoft.com/office/drawing/2014/main" id="{675A6E3D-F763-338C-7DEC-9BC87571C985}"/>
              </a:ext>
            </a:extLst>
          </p:cNvPr>
          <p:cNvPicPr preferRelativeResize="0"/>
          <p:nvPr/>
        </p:nvPicPr>
        <p:blipFill rotWithShape="1">
          <a:blip r:embed="rId5">
            <a:alphaModFix/>
          </a:blip>
          <a:srcRect l="885" r="1159"/>
          <a:stretch/>
        </p:blipFill>
        <p:spPr>
          <a:xfrm>
            <a:off x="5457353" y="5363148"/>
            <a:ext cx="535200" cy="290615"/>
          </a:xfrm>
          <a:prstGeom prst="rect">
            <a:avLst/>
          </a:prstGeom>
          <a:noFill/>
          <a:ln>
            <a:noFill/>
          </a:ln>
        </p:spPr>
      </p:pic>
      <p:grpSp>
        <p:nvGrpSpPr>
          <p:cNvPr id="463" name="Google Shape;65;p2">
            <a:extLst>
              <a:ext uri="{FF2B5EF4-FFF2-40B4-BE49-F238E27FC236}">
                <a16:creationId xmlns:a16="http://schemas.microsoft.com/office/drawing/2014/main" id="{08AB5646-4004-FD1B-306B-05B5EE10B14D}"/>
              </a:ext>
            </a:extLst>
          </p:cNvPr>
          <p:cNvGrpSpPr/>
          <p:nvPr/>
        </p:nvGrpSpPr>
        <p:grpSpPr>
          <a:xfrm>
            <a:off x="5472585" y="6062708"/>
            <a:ext cx="519968" cy="297600"/>
            <a:chOff x="6338911" y="2816849"/>
            <a:chExt cx="4457340" cy="3226016"/>
          </a:xfrm>
        </p:grpSpPr>
        <p:pic>
          <p:nvPicPr>
            <p:cNvPr id="464" name="Google Shape;66;p2" descr="店舗内観の画像">
              <a:extLst>
                <a:ext uri="{FF2B5EF4-FFF2-40B4-BE49-F238E27FC236}">
                  <a16:creationId xmlns:a16="http://schemas.microsoft.com/office/drawing/2014/main" id="{52B69C10-4517-960F-6F3F-C7A03587DF4D}"/>
                </a:ext>
              </a:extLst>
            </p:cNvPr>
            <p:cNvPicPr preferRelativeResize="0"/>
            <p:nvPr/>
          </p:nvPicPr>
          <p:blipFill rotWithShape="1">
            <a:blip r:embed="rId6">
              <a:alphaModFix/>
            </a:blip>
            <a:srcRect r="8239"/>
            <a:stretch/>
          </p:blipFill>
          <p:spPr>
            <a:xfrm>
              <a:off x="6338911" y="2816849"/>
              <a:ext cx="4457340" cy="3226016"/>
            </a:xfrm>
            <a:prstGeom prst="rect">
              <a:avLst/>
            </a:prstGeom>
            <a:noFill/>
            <a:ln>
              <a:noFill/>
            </a:ln>
          </p:spPr>
        </p:pic>
        <p:sp>
          <p:nvSpPr>
            <p:cNvPr id="465" name="Google Shape;67;p2">
              <a:extLst>
                <a:ext uri="{FF2B5EF4-FFF2-40B4-BE49-F238E27FC236}">
                  <a16:creationId xmlns:a16="http://schemas.microsoft.com/office/drawing/2014/main" id="{651A2410-2354-F8F8-FA4B-C92753D625BD}"/>
                </a:ext>
              </a:extLst>
            </p:cNvPr>
            <p:cNvSpPr/>
            <p:nvPr/>
          </p:nvSpPr>
          <p:spPr>
            <a:xfrm>
              <a:off x="8653346" y="3827060"/>
              <a:ext cx="200722" cy="318057"/>
            </a:xfrm>
            <a:prstGeom prst="rect">
              <a:avLst/>
            </a:prstGeom>
            <a:solidFill>
              <a:srgbClr val="FF0000">
                <a:alpha val="31372"/>
              </a:srgbClr>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6" name="Google Shape;68;p2">
              <a:extLst>
                <a:ext uri="{FF2B5EF4-FFF2-40B4-BE49-F238E27FC236}">
                  <a16:creationId xmlns:a16="http://schemas.microsoft.com/office/drawing/2014/main" id="{AC0B50BC-C0E6-CCA7-9197-F8225C7E68B6}"/>
                </a:ext>
              </a:extLst>
            </p:cNvPr>
            <p:cNvSpPr/>
            <p:nvPr/>
          </p:nvSpPr>
          <p:spPr>
            <a:xfrm>
              <a:off x="9753684" y="3827060"/>
              <a:ext cx="200722" cy="318057"/>
            </a:xfrm>
            <a:prstGeom prst="rect">
              <a:avLst/>
            </a:prstGeom>
            <a:solidFill>
              <a:srgbClr val="FF0000">
                <a:alpha val="31372"/>
              </a:srgbClr>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pic>
        <p:nvPicPr>
          <p:cNvPr id="485" name="Google Shape;69;p2">
            <a:extLst>
              <a:ext uri="{FF2B5EF4-FFF2-40B4-BE49-F238E27FC236}">
                <a16:creationId xmlns:a16="http://schemas.microsoft.com/office/drawing/2014/main" id="{60699B40-F9B6-D602-C96B-19D3D550654C}"/>
              </a:ext>
            </a:extLst>
          </p:cNvPr>
          <p:cNvPicPr preferRelativeResize="0"/>
          <p:nvPr/>
        </p:nvPicPr>
        <p:blipFill rotWithShape="1">
          <a:blip r:embed="rId7">
            <a:alphaModFix/>
          </a:blip>
          <a:srcRect t="4849"/>
          <a:stretch/>
        </p:blipFill>
        <p:spPr>
          <a:xfrm>
            <a:off x="5451239" y="3695590"/>
            <a:ext cx="486390" cy="308894"/>
          </a:xfrm>
          <a:prstGeom prst="rect">
            <a:avLst/>
          </a:prstGeom>
          <a:noFill/>
          <a:ln>
            <a:noFill/>
          </a:ln>
        </p:spPr>
      </p:pic>
      <p:pic>
        <p:nvPicPr>
          <p:cNvPr id="486" name="Google Shape;70;p2">
            <a:extLst>
              <a:ext uri="{FF2B5EF4-FFF2-40B4-BE49-F238E27FC236}">
                <a16:creationId xmlns:a16="http://schemas.microsoft.com/office/drawing/2014/main" id="{8878408D-E078-4D03-D6F9-CA045CB9734F}"/>
              </a:ext>
            </a:extLst>
          </p:cNvPr>
          <p:cNvPicPr preferRelativeResize="0"/>
          <p:nvPr/>
        </p:nvPicPr>
        <p:blipFill rotWithShape="1">
          <a:blip r:embed="rId8">
            <a:alphaModFix/>
          </a:blip>
          <a:srcRect/>
          <a:stretch/>
        </p:blipFill>
        <p:spPr>
          <a:xfrm>
            <a:off x="5442020" y="4339058"/>
            <a:ext cx="497795" cy="329559"/>
          </a:xfrm>
          <a:prstGeom prst="rect">
            <a:avLst/>
          </a:prstGeom>
          <a:noFill/>
          <a:ln>
            <a:noFill/>
          </a:ln>
        </p:spPr>
      </p:pic>
      <p:pic>
        <p:nvPicPr>
          <p:cNvPr id="487" name="Google Shape;71;p2" descr="グラフィカル ユーザー インターフェイス&#10;&#10;自動的に生成された説明">
            <a:extLst>
              <a:ext uri="{FF2B5EF4-FFF2-40B4-BE49-F238E27FC236}">
                <a16:creationId xmlns:a16="http://schemas.microsoft.com/office/drawing/2014/main" id="{72993E36-8E3C-487A-81DE-C6C709B81482}"/>
              </a:ext>
            </a:extLst>
          </p:cNvPr>
          <p:cNvPicPr preferRelativeResize="0"/>
          <p:nvPr/>
        </p:nvPicPr>
        <p:blipFill rotWithShape="1">
          <a:blip r:embed="rId9">
            <a:alphaModFix/>
          </a:blip>
          <a:srcRect/>
          <a:stretch/>
        </p:blipFill>
        <p:spPr>
          <a:xfrm>
            <a:off x="5511656" y="5713722"/>
            <a:ext cx="465718" cy="299527"/>
          </a:xfrm>
          <a:prstGeom prst="rect">
            <a:avLst/>
          </a:prstGeom>
          <a:noFill/>
          <a:ln>
            <a:noFill/>
          </a:ln>
        </p:spPr>
      </p:pic>
      <p:pic>
        <p:nvPicPr>
          <p:cNvPr id="488" name="Google Shape;72;p2">
            <a:extLst>
              <a:ext uri="{FF2B5EF4-FFF2-40B4-BE49-F238E27FC236}">
                <a16:creationId xmlns:a16="http://schemas.microsoft.com/office/drawing/2014/main" id="{3AD297FD-8B57-0ED6-046C-92F1B12A5409}"/>
              </a:ext>
            </a:extLst>
          </p:cNvPr>
          <p:cNvPicPr preferRelativeResize="0"/>
          <p:nvPr/>
        </p:nvPicPr>
        <p:blipFill rotWithShape="1">
          <a:blip r:embed="rId10">
            <a:alphaModFix/>
          </a:blip>
          <a:srcRect b="12714"/>
          <a:stretch/>
        </p:blipFill>
        <p:spPr>
          <a:xfrm>
            <a:off x="5438481" y="1618854"/>
            <a:ext cx="545862" cy="343218"/>
          </a:xfrm>
          <a:prstGeom prst="rect">
            <a:avLst/>
          </a:prstGeom>
          <a:noFill/>
          <a:ln>
            <a:noFill/>
          </a:ln>
        </p:spPr>
      </p:pic>
      <p:sp>
        <p:nvSpPr>
          <p:cNvPr id="489" name="Google Shape;73;p2">
            <a:extLst>
              <a:ext uri="{FF2B5EF4-FFF2-40B4-BE49-F238E27FC236}">
                <a16:creationId xmlns:a16="http://schemas.microsoft.com/office/drawing/2014/main" id="{58F62E47-AF33-52F4-CD28-94021A430231}"/>
              </a:ext>
            </a:extLst>
          </p:cNvPr>
          <p:cNvSpPr/>
          <p:nvPr/>
        </p:nvSpPr>
        <p:spPr>
          <a:xfrm>
            <a:off x="4119374" y="2336623"/>
            <a:ext cx="506100" cy="230700"/>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ja-JP" sz="1000" b="1" i="0" u="none" strike="noStrike" cap="none" dirty="0">
                <a:solidFill>
                  <a:schemeClr val="lt1"/>
                </a:solidFill>
                <a:latin typeface="Meiryo"/>
                <a:ea typeface="Meiryo"/>
                <a:cs typeface="Meiryo"/>
                <a:sym typeface="Meiryo"/>
              </a:rPr>
              <a:t>NEW</a:t>
            </a:r>
            <a:endParaRPr sz="1400" b="1" i="0" u="none" strike="noStrike" cap="none" dirty="0">
              <a:solidFill>
                <a:schemeClr val="lt1"/>
              </a:solidFill>
              <a:latin typeface="Meiryo"/>
              <a:ea typeface="Meiryo"/>
              <a:cs typeface="Meiryo"/>
              <a:sym typeface="Meiryo"/>
            </a:endParaRPr>
          </a:p>
        </p:txBody>
      </p:sp>
      <p:pic>
        <p:nvPicPr>
          <p:cNvPr id="490" name="Google Shape;74;p2" title="画像">
            <a:extLst>
              <a:ext uri="{FF2B5EF4-FFF2-40B4-BE49-F238E27FC236}">
                <a16:creationId xmlns:a16="http://schemas.microsoft.com/office/drawing/2014/main" id="{52C29ED5-8C1A-116A-89D0-DAA93EAE46DA}"/>
              </a:ext>
            </a:extLst>
          </p:cNvPr>
          <p:cNvPicPr preferRelativeResize="0"/>
          <p:nvPr/>
        </p:nvPicPr>
        <p:blipFill rotWithShape="1">
          <a:blip r:embed="rId11">
            <a:alphaModFix/>
          </a:blip>
          <a:srcRect/>
          <a:stretch/>
        </p:blipFill>
        <p:spPr>
          <a:xfrm>
            <a:off x="5501705" y="2669393"/>
            <a:ext cx="514944" cy="303923"/>
          </a:xfrm>
          <a:prstGeom prst="rect">
            <a:avLst/>
          </a:prstGeom>
          <a:noFill/>
          <a:ln>
            <a:noFill/>
          </a:ln>
        </p:spPr>
      </p:pic>
      <p:pic>
        <p:nvPicPr>
          <p:cNvPr id="491" name="Google Shape;75;p2" descr="https://appdata.chatwork.com/uploadfile/210241/210241840/602540b7f7203c8db6e31feaaae76c70.dat?response-content-type=image%2Fpng&amp;response-content-disposition=inline&amp;Expires=1647587030&amp;Signature=If1qUXUgjlV6osFPotq9uI-EGB5j-xomdVHnlk0Rx7IW2SAlYvsEKloXoV5Szn-DZRfHwEQ9A7kVJqw6UG5RUb6jAwLVlUK1xIoAFIzOVj0nRvBbV--ABYa1trpHX5Em3idZWDI5JZfkQKyTTy0p~0ihYrqnGbNiNTVXRdzu4aYbgRwRtTUYsQZ6od7cHkoNfZVpifVz6S-MLLeyfK9MoHGycRj2juhLgAdh3Yb-Muj3RLt2VZUPxXTfcNd5ZbPD8YcQc1ZKdpG51LMb6qBVkyxUBjc23w7y0ngQxz~KyGVPSMy3N6CG4-b8bs2bwycGpayT~C6UHxbOfKdw3svwhQ__&amp;Key-Pair-Id=APKAIZEFQUITKUSISS7A">
            <a:extLst>
              <a:ext uri="{FF2B5EF4-FFF2-40B4-BE49-F238E27FC236}">
                <a16:creationId xmlns:a16="http://schemas.microsoft.com/office/drawing/2014/main" id="{B03EAFE1-0B8E-BE38-2159-55BCDF4B7998}"/>
              </a:ext>
            </a:extLst>
          </p:cNvPr>
          <p:cNvPicPr preferRelativeResize="0"/>
          <p:nvPr/>
        </p:nvPicPr>
        <p:blipFill rotWithShape="1">
          <a:blip r:embed="rId12">
            <a:alphaModFix/>
          </a:blip>
          <a:srcRect/>
          <a:stretch/>
        </p:blipFill>
        <p:spPr>
          <a:xfrm>
            <a:off x="5438388" y="3332110"/>
            <a:ext cx="520099" cy="301449"/>
          </a:xfrm>
          <a:prstGeom prst="rect">
            <a:avLst/>
          </a:prstGeom>
          <a:noFill/>
          <a:ln>
            <a:noFill/>
          </a:ln>
        </p:spPr>
      </p:pic>
      <p:pic>
        <p:nvPicPr>
          <p:cNvPr id="492" name="Google Shape;76;p2" descr="建物, 座る, 立つ, ストリート が含まれている画像&#10;&#10;自動的に生成された説明">
            <a:extLst>
              <a:ext uri="{FF2B5EF4-FFF2-40B4-BE49-F238E27FC236}">
                <a16:creationId xmlns:a16="http://schemas.microsoft.com/office/drawing/2014/main" id="{066149E5-A356-DE0E-8940-866AC2D71701}"/>
              </a:ext>
            </a:extLst>
          </p:cNvPr>
          <p:cNvPicPr preferRelativeResize="0"/>
          <p:nvPr/>
        </p:nvPicPr>
        <p:blipFill rotWithShape="1">
          <a:blip r:embed="rId13">
            <a:alphaModFix/>
          </a:blip>
          <a:srcRect/>
          <a:stretch/>
        </p:blipFill>
        <p:spPr>
          <a:xfrm>
            <a:off x="5784262" y="2997286"/>
            <a:ext cx="447625" cy="305199"/>
          </a:xfrm>
          <a:prstGeom prst="rect">
            <a:avLst/>
          </a:prstGeom>
          <a:noFill/>
          <a:ln>
            <a:noFill/>
          </a:ln>
        </p:spPr>
      </p:pic>
      <p:pic>
        <p:nvPicPr>
          <p:cNvPr id="493" name="Google Shape;77;p2" descr="グラフィカル ユーザー インターフェイス が含まれている画像&#10;&#10;自動的に生成された説明">
            <a:extLst>
              <a:ext uri="{FF2B5EF4-FFF2-40B4-BE49-F238E27FC236}">
                <a16:creationId xmlns:a16="http://schemas.microsoft.com/office/drawing/2014/main" id="{385A3229-A01F-16F7-D7FA-E3CC94583BCB}"/>
              </a:ext>
            </a:extLst>
          </p:cNvPr>
          <p:cNvPicPr preferRelativeResize="0"/>
          <p:nvPr/>
        </p:nvPicPr>
        <p:blipFill rotWithShape="1">
          <a:blip r:embed="rId14">
            <a:alphaModFix/>
          </a:blip>
          <a:srcRect/>
          <a:stretch/>
        </p:blipFill>
        <p:spPr>
          <a:xfrm>
            <a:off x="5166354" y="2995206"/>
            <a:ext cx="447625" cy="298416"/>
          </a:xfrm>
          <a:prstGeom prst="rect">
            <a:avLst/>
          </a:prstGeom>
          <a:noFill/>
          <a:ln>
            <a:noFill/>
          </a:ln>
        </p:spPr>
      </p:pic>
      <p:pic>
        <p:nvPicPr>
          <p:cNvPr id="494" name="Google Shape;78;p2">
            <a:extLst>
              <a:ext uri="{FF2B5EF4-FFF2-40B4-BE49-F238E27FC236}">
                <a16:creationId xmlns:a16="http://schemas.microsoft.com/office/drawing/2014/main" id="{B29697A0-50AF-6528-DC32-D4FDDE0DE0CA}"/>
              </a:ext>
            </a:extLst>
          </p:cNvPr>
          <p:cNvPicPr preferRelativeResize="0"/>
          <p:nvPr/>
        </p:nvPicPr>
        <p:blipFill rotWithShape="1">
          <a:blip r:embed="rId15">
            <a:alphaModFix/>
          </a:blip>
          <a:srcRect l="10783" r="10780"/>
          <a:stretch/>
        </p:blipFill>
        <p:spPr>
          <a:xfrm>
            <a:off x="5443349" y="5036485"/>
            <a:ext cx="555018" cy="326035"/>
          </a:xfrm>
          <a:prstGeom prst="rect">
            <a:avLst/>
          </a:prstGeom>
          <a:noFill/>
          <a:ln>
            <a:noFill/>
          </a:ln>
        </p:spPr>
      </p:pic>
      <p:pic>
        <p:nvPicPr>
          <p:cNvPr id="495" name="Google Shape;79;p2">
            <a:extLst>
              <a:ext uri="{FF2B5EF4-FFF2-40B4-BE49-F238E27FC236}">
                <a16:creationId xmlns:a16="http://schemas.microsoft.com/office/drawing/2014/main" id="{0FDDE375-F841-E18C-F8F9-D3B6C73AA96F}"/>
              </a:ext>
            </a:extLst>
          </p:cNvPr>
          <p:cNvPicPr preferRelativeResize="0"/>
          <p:nvPr/>
        </p:nvPicPr>
        <p:blipFill rotWithShape="1">
          <a:blip r:embed="rId16">
            <a:alphaModFix/>
          </a:blip>
          <a:srcRect l="4238" r="4236"/>
          <a:stretch/>
        </p:blipFill>
        <p:spPr>
          <a:xfrm>
            <a:off x="5452239" y="4693388"/>
            <a:ext cx="541895" cy="318326"/>
          </a:xfrm>
          <a:prstGeom prst="rect">
            <a:avLst/>
          </a:prstGeom>
          <a:noFill/>
          <a:ln>
            <a:noFill/>
          </a:ln>
        </p:spPr>
      </p:pic>
      <p:grpSp>
        <p:nvGrpSpPr>
          <p:cNvPr id="496" name="Google Shape;80;p2">
            <a:extLst>
              <a:ext uri="{FF2B5EF4-FFF2-40B4-BE49-F238E27FC236}">
                <a16:creationId xmlns:a16="http://schemas.microsoft.com/office/drawing/2014/main" id="{7645938F-1633-41DD-8F33-51C7D0BE8D3B}"/>
              </a:ext>
            </a:extLst>
          </p:cNvPr>
          <p:cNvGrpSpPr/>
          <p:nvPr/>
        </p:nvGrpSpPr>
        <p:grpSpPr>
          <a:xfrm>
            <a:off x="5455752" y="1988510"/>
            <a:ext cx="530213" cy="311463"/>
            <a:chOff x="5555287" y="2480371"/>
            <a:chExt cx="589167" cy="346094"/>
          </a:xfrm>
        </p:grpSpPr>
        <p:pic>
          <p:nvPicPr>
            <p:cNvPr id="497" name="Google Shape;81;p2">
              <a:extLst>
                <a:ext uri="{FF2B5EF4-FFF2-40B4-BE49-F238E27FC236}">
                  <a16:creationId xmlns:a16="http://schemas.microsoft.com/office/drawing/2014/main" id="{CD5629BE-211F-616B-E81F-51F298D451F4}"/>
                </a:ext>
              </a:extLst>
            </p:cNvPr>
            <p:cNvPicPr preferRelativeResize="0"/>
            <p:nvPr/>
          </p:nvPicPr>
          <p:blipFill rotWithShape="1">
            <a:blip r:embed="rId17">
              <a:alphaModFix/>
            </a:blip>
            <a:srcRect l="28" t="13665" r="-28" b="11597"/>
            <a:stretch/>
          </p:blipFill>
          <p:spPr>
            <a:xfrm>
              <a:off x="5555287" y="2480371"/>
              <a:ext cx="589167" cy="346094"/>
            </a:xfrm>
            <a:prstGeom prst="rect">
              <a:avLst/>
            </a:prstGeom>
            <a:noFill/>
            <a:ln>
              <a:noFill/>
            </a:ln>
          </p:spPr>
        </p:pic>
        <p:sp>
          <p:nvSpPr>
            <p:cNvPr id="498" name="Google Shape;82;p2">
              <a:extLst>
                <a:ext uri="{FF2B5EF4-FFF2-40B4-BE49-F238E27FC236}">
                  <a16:creationId xmlns:a16="http://schemas.microsoft.com/office/drawing/2014/main" id="{B2811F68-10C2-7DF2-723D-C0B2F6B0BDE7}"/>
                </a:ext>
              </a:extLst>
            </p:cNvPr>
            <p:cNvSpPr/>
            <p:nvPr/>
          </p:nvSpPr>
          <p:spPr>
            <a:xfrm rot="200540">
              <a:off x="5621729" y="2559691"/>
              <a:ext cx="167363" cy="118162"/>
            </a:xfrm>
            <a:custGeom>
              <a:avLst/>
              <a:gdLst/>
              <a:ahLst/>
              <a:cxnLst/>
              <a:rect l="l" t="t" r="r" b="b"/>
              <a:pathLst>
                <a:path w="1471408" h="1022108" extrusionOk="0">
                  <a:moveTo>
                    <a:pt x="49958" y="1022108"/>
                  </a:moveTo>
                  <a:lnTo>
                    <a:pt x="0" y="0"/>
                  </a:lnTo>
                  <a:lnTo>
                    <a:pt x="1411906" y="17885"/>
                  </a:lnTo>
                  <a:lnTo>
                    <a:pt x="1471408" y="927717"/>
                  </a:lnTo>
                  <a:lnTo>
                    <a:pt x="49958" y="1022108"/>
                  </a:lnTo>
                  <a:close/>
                </a:path>
              </a:pathLst>
            </a:custGeom>
            <a:solidFill>
              <a:schemeClr val="lt1"/>
            </a:solidFill>
            <a:ln w="127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eiryo"/>
                <a:ea typeface="Meiryo"/>
                <a:cs typeface="Meiryo"/>
                <a:sym typeface="Meiryo"/>
              </a:endParaRPr>
            </a:p>
          </p:txBody>
        </p:sp>
      </p:grpSp>
      <p:pic>
        <p:nvPicPr>
          <p:cNvPr id="499" name="Google Shape;83;p2">
            <a:extLst>
              <a:ext uri="{FF2B5EF4-FFF2-40B4-BE49-F238E27FC236}">
                <a16:creationId xmlns:a16="http://schemas.microsoft.com/office/drawing/2014/main" id="{998082D1-22D2-572B-4E1A-A0FDD931DA75}"/>
              </a:ext>
            </a:extLst>
          </p:cNvPr>
          <p:cNvPicPr preferRelativeResize="0"/>
          <p:nvPr/>
        </p:nvPicPr>
        <p:blipFill rotWithShape="1">
          <a:blip r:embed="rId18">
            <a:alphaModFix/>
          </a:blip>
          <a:srcRect/>
          <a:stretch/>
        </p:blipFill>
        <p:spPr>
          <a:xfrm>
            <a:off x="5112023" y="2294176"/>
            <a:ext cx="556289" cy="326782"/>
          </a:xfrm>
          <a:prstGeom prst="rect">
            <a:avLst/>
          </a:prstGeom>
          <a:noFill/>
          <a:ln>
            <a:noFill/>
          </a:ln>
        </p:spPr>
      </p:pic>
      <p:pic>
        <p:nvPicPr>
          <p:cNvPr id="500" name="Google Shape;84;p2">
            <a:extLst>
              <a:ext uri="{FF2B5EF4-FFF2-40B4-BE49-F238E27FC236}">
                <a16:creationId xmlns:a16="http://schemas.microsoft.com/office/drawing/2014/main" id="{0451C170-8D11-B21A-E154-22565E37DBD8}"/>
              </a:ext>
            </a:extLst>
          </p:cNvPr>
          <p:cNvPicPr preferRelativeResize="0"/>
          <p:nvPr/>
        </p:nvPicPr>
        <p:blipFill rotWithShape="1">
          <a:blip r:embed="rId19">
            <a:alphaModFix/>
          </a:blip>
          <a:srcRect t="5173" b="5172"/>
          <a:stretch/>
        </p:blipFill>
        <p:spPr>
          <a:xfrm>
            <a:off x="5761504" y="2309971"/>
            <a:ext cx="530558" cy="311666"/>
          </a:xfrm>
          <a:prstGeom prst="rect">
            <a:avLst/>
          </a:prstGeom>
          <a:noFill/>
          <a:ln>
            <a:noFill/>
          </a:ln>
        </p:spPr>
      </p:pic>
      <p:grpSp>
        <p:nvGrpSpPr>
          <p:cNvPr id="501" name="グループ化 500">
            <a:extLst>
              <a:ext uri="{FF2B5EF4-FFF2-40B4-BE49-F238E27FC236}">
                <a16:creationId xmlns:a16="http://schemas.microsoft.com/office/drawing/2014/main" id="{4BB16536-BD82-44B5-C176-FA96E12341C1}"/>
              </a:ext>
            </a:extLst>
          </p:cNvPr>
          <p:cNvGrpSpPr/>
          <p:nvPr/>
        </p:nvGrpSpPr>
        <p:grpSpPr>
          <a:xfrm>
            <a:off x="5438388" y="4006949"/>
            <a:ext cx="506153" cy="297330"/>
            <a:chOff x="2491571" y="1917132"/>
            <a:chExt cx="2754082" cy="1617833"/>
          </a:xfrm>
        </p:grpSpPr>
        <p:pic>
          <p:nvPicPr>
            <p:cNvPr id="502" name="図プレースホルダー 22">
              <a:extLst>
                <a:ext uri="{FF2B5EF4-FFF2-40B4-BE49-F238E27FC236}">
                  <a16:creationId xmlns:a16="http://schemas.microsoft.com/office/drawing/2014/main" id="{D56663BF-95A4-4415-99FD-1888D39D204A}"/>
                </a:ext>
              </a:extLst>
            </p:cNvPr>
            <p:cNvPicPr>
              <a:picLocks noChangeAspect="1"/>
            </p:cNvPicPr>
            <p:nvPr/>
          </p:nvPicPr>
          <p:blipFill rotWithShape="1">
            <a:blip r:embed="rId20"/>
            <a:srcRect t="10281" b="10281"/>
            <a:stretch/>
          </p:blipFill>
          <p:spPr>
            <a:xfrm>
              <a:off x="2491571" y="1917132"/>
              <a:ext cx="2754082" cy="1617833"/>
            </a:xfrm>
            <a:prstGeom prst="rect">
              <a:avLst/>
            </a:prstGeom>
          </p:spPr>
        </p:pic>
        <p:sp>
          <p:nvSpPr>
            <p:cNvPr id="503" name="正方形/長方形 1">
              <a:extLst>
                <a:ext uri="{FF2B5EF4-FFF2-40B4-BE49-F238E27FC236}">
                  <a16:creationId xmlns:a16="http://schemas.microsoft.com/office/drawing/2014/main" id="{3D91D2D7-5E88-F26F-DB9C-7B53325E4CA0}"/>
                </a:ext>
              </a:extLst>
            </p:cNvPr>
            <p:cNvSpPr/>
            <p:nvPr/>
          </p:nvSpPr>
          <p:spPr>
            <a:xfrm>
              <a:off x="4807671" y="2375555"/>
              <a:ext cx="237858" cy="518474"/>
            </a:xfrm>
            <a:custGeom>
              <a:avLst/>
              <a:gdLst>
                <a:gd name="connsiteX0" fmla="*/ 0 w 209578"/>
                <a:gd name="connsiteY0" fmla="*/ 0 h 518474"/>
                <a:gd name="connsiteX1" fmla="*/ 209578 w 209578"/>
                <a:gd name="connsiteY1" fmla="*/ 0 h 518474"/>
                <a:gd name="connsiteX2" fmla="*/ 209578 w 209578"/>
                <a:gd name="connsiteY2" fmla="*/ 518474 h 518474"/>
                <a:gd name="connsiteX3" fmla="*/ 0 w 209578"/>
                <a:gd name="connsiteY3" fmla="*/ 518474 h 518474"/>
                <a:gd name="connsiteX4" fmla="*/ 0 w 209578"/>
                <a:gd name="connsiteY4" fmla="*/ 0 h 518474"/>
                <a:gd name="connsiteX0" fmla="*/ 28280 w 237858"/>
                <a:gd name="connsiteY0" fmla="*/ 0 h 518474"/>
                <a:gd name="connsiteX1" fmla="*/ 237858 w 237858"/>
                <a:gd name="connsiteY1" fmla="*/ 0 h 518474"/>
                <a:gd name="connsiteX2" fmla="*/ 237858 w 237858"/>
                <a:gd name="connsiteY2" fmla="*/ 518474 h 518474"/>
                <a:gd name="connsiteX3" fmla="*/ 0 w 237858"/>
                <a:gd name="connsiteY3" fmla="*/ 518474 h 518474"/>
                <a:gd name="connsiteX4" fmla="*/ 28280 w 237858"/>
                <a:gd name="connsiteY4" fmla="*/ 0 h 518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58" h="518474">
                  <a:moveTo>
                    <a:pt x="28280" y="0"/>
                  </a:moveTo>
                  <a:lnTo>
                    <a:pt x="237858" y="0"/>
                  </a:lnTo>
                  <a:lnTo>
                    <a:pt x="237858" y="518474"/>
                  </a:lnTo>
                  <a:lnTo>
                    <a:pt x="0" y="518474"/>
                  </a:lnTo>
                  <a:lnTo>
                    <a:pt x="28280" y="0"/>
                  </a:lnTo>
                  <a:close/>
                </a:path>
              </a:pathLst>
            </a:cu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4" name="正方形/長方形 1">
              <a:extLst>
                <a:ext uri="{FF2B5EF4-FFF2-40B4-BE49-F238E27FC236}">
                  <a16:creationId xmlns:a16="http://schemas.microsoft.com/office/drawing/2014/main" id="{C7E3A543-AAFF-45DB-17EF-2CEAE5DFDA3C}"/>
                </a:ext>
              </a:extLst>
            </p:cNvPr>
            <p:cNvSpPr/>
            <p:nvPr/>
          </p:nvSpPr>
          <p:spPr>
            <a:xfrm>
              <a:off x="3929010" y="2405101"/>
              <a:ext cx="190504" cy="378022"/>
            </a:xfrm>
            <a:custGeom>
              <a:avLst/>
              <a:gdLst>
                <a:gd name="connsiteX0" fmla="*/ 0 w 209578"/>
                <a:gd name="connsiteY0" fmla="*/ 0 h 518474"/>
                <a:gd name="connsiteX1" fmla="*/ 209578 w 209578"/>
                <a:gd name="connsiteY1" fmla="*/ 0 h 518474"/>
                <a:gd name="connsiteX2" fmla="*/ 209578 w 209578"/>
                <a:gd name="connsiteY2" fmla="*/ 518474 h 518474"/>
                <a:gd name="connsiteX3" fmla="*/ 0 w 209578"/>
                <a:gd name="connsiteY3" fmla="*/ 518474 h 518474"/>
                <a:gd name="connsiteX4" fmla="*/ 0 w 209578"/>
                <a:gd name="connsiteY4" fmla="*/ 0 h 518474"/>
                <a:gd name="connsiteX0" fmla="*/ 28280 w 237858"/>
                <a:gd name="connsiteY0" fmla="*/ 0 h 518474"/>
                <a:gd name="connsiteX1" fmla="*/ 237858 w 237858"/>
                <a:gd name="connsiteY1" fmla="*/ 0 h 518474"/>
                <a:gd name="connsiteX2" fmla="*/ 237858 w 237858"/>
                <a:gd name="connsiteY2" fmla="*/ 518474 h 518474"/>
                <a:gd name="connsiteX3" fmla="*/ 0 w 237858"/>
                <a:gd name="connsiteY3" fmla="*/ 518474 h 518474"/>
                <a:gd name="connsiteX4" fmla="*/ 28280 w 237858"/>
                <a:gd name="connsiteY4" fmla="*/ 0 h 518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58" h="518474">
                  <a:moveTo>
                    <a:pt x="28280" y="0"/>
                  </a:moveTo>
                  <a:lnTo>
                    <a:pt x="237858" y="0"/>
                  </a:lnTo>
                  <a:lnTo>
                    <a:pt x="237858" y="518474"/>
                  </a:lnTo>
                  <a:lnTo>
                    <a:pt x="0" y="518474"/>
                  </a:lnTo>
                  <a:lnTo>
                    <a:pt x="28280" y="0"/>
                  </a:lnTo>
                  <a:close/>
                </a:path>
              </a:pathLst>
            </a:cu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5" name="正方形/長方形 1">
              <a:extLst>
                <a:ext uri="{FF2B5EF4-FFF2-40B4-BE49-F238E27FC236}">
                  <a16:creationId xmlns:a16="http://schemas.microsoft.com/office/drawing/2014/main" id="{AAA34BBE-8975-BD80-4820-4DB84E5F7C92}"/>
                </a:ext>
              </a:extLst>
            </p:cNvPr>
            <p:cNvSpPr/>
            <p:nvPr/>
          </p:nvSpPr>
          <p:spPr>
            <a:xfrm>
              <a:off x="3389714" y="2454545"/>
              <a:ext cx="173618" cy="328578"/>
            </a:xfrm>
            <a:custGeom>
              <a:avLst/>
              <a:gdLst>
                <a:gd name="connsiteX0" fmla="*/ 0 w 209578"/>
                <a:gd name="connsiteY0" fmla="*/ 0 h 518474"/>
                <a:gd name="connsiteX1" fmla="*/ 209578 w 209578"/>
                <a:gd name="connsiteY1" fmla="*/ 0 h 518474"/>
                <a:gd name="connsiteX2" fmla="*/ 209578 w 209578"/>
                <a:gd name="connsiteY2" fmla="*/ 518474 h 518474"/>
                <a:gd name="connsiteX3" fmla="*/ 0 w 209578"/>
                <a:gd name="connsiteY3" fmla="*/ 518474 h 518474"/>
                <a:gd name="connsiteX4" fmla="*/ 0 w 209578"/>
                <a:gd name="connsiteY4" fmla="*/ 0 h 518474"/>
                <a:gd name="connsiteX0" fmla="*/ 28280 w 237858"/>
                <a:gd name="connsiteY0" fmla="*/ 0 h 518474"/>
                <a:gd name="connsiteX1" fmla="*/ 237858 w 237858"/>
                <a:gd name="connsiteY1" fmla="*/ 0 h 518474"/>
                <a:gd name="connsiteX2" fmla="*/ 237858 w 237858"/>
                <a:gd name="connsiteY2" fmla="*/ 518474 h 518474"/>
                <a:gd name="connsiteX3" fmla="*/ 0 w 237858"/>
                <a:gd name="connsiteY3" fmla="*/ 518474 h 518474"/>
                <a:gd name="connsiteX4" fmla="*/ 28280 w 237858"/>
                <a:gd name="connsiteY4" fmla="*/ 0 h 518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58" h="518474">
                  <a:moveTo>
                    <a:pt x="28280" y="0"/>
                  </a:moveTo>
                  <a:lnTo>
                    <a:pt x="237858" y="0"/>
                  </a:lnTo>
                  <a:lnTo>
                    <a:pt x="237858" y="518474"/>
                  </a:lnTo>
                  <a:lnTo>
                    <a:pt x="0" y="518474"/>
                  </a:lnTo>
                  <a:lnTo>
                    <a:pt x="28280" y="0"/>
                  </a:lnTo>
                  <a:close/>
                </a:path>
              </a:pathLst>
            </a:cu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06" name="Google Shape;73;p2">
            <a:extLst>
              <a:ext uri="{FF2B5EF4-FFF2-40B4-BE49-F238E27FC236}">
                <a16:creationId xmlns:a16="http://schemas.microsoft.com/office/drawing/2014/main" id="{B4CEB4D7-C98A-D64A-3947-B0BDE313EB82}"/>
              </a:ext>
            </a:extLst>
          </p:cNvPr>
          <p:cNvSpPr/>
          <p:nvPr/>
        </p:nvSpPr>
        <p:spPr>
          <a:xfrm>
            <a:off x="4119374" y="4053491"/>
            <a:ext cx="506100" cy="230700"/>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ja-JP" sz="1000" b="1" i="0" u="none" strike="noStrike" cap="none" dirty="0">
                <a:solidFill>
                  <a:schemeClr val="lt1"/>
                </a:solidFill>
                <a:latin typeface="Meiryo"/>
                <a:ea typeface="Meiryo"/>
                <a:cs typeface="Meiryo"/>
                <a:sym typeface="Meiryo"/>
              </a:rPr>
              <a:t>NEW</a:t>
            </a:r>
            <a:endParaRPr sz="1400" b="1" i="0" u="none" strike="noStrike" cap="none" dirty="0">
              <a:solidFill>
                <a:schemeClr val="lt1"/>
              </a:solidFill>
              <a:latin typeface="Meiryo"/>
              <a:ea typeface="Meiryo"/>
              <a:cs typeface="Meiryo"/>
              <a:sym typeface="Meiry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掲載ビジョン例</a:t>
            </a:r>
          </a:p>
        </p:txBody>
      </p:sp>
      <p:pic>
        <p:nvPicPr>
          <p:cNvPr id="20" name="Google Shape;650;p16"/>
          <p:cNvPicPr preferRelativeResize="0"/>
          <p:nvPr/>
        </p:nvPicPr>
        <p:blipFill rotWithShape="1">
          <a:blip r:embed="rId2" cstate="email">
            <a:alphaModFix/>
            <a:extLst>
              <a:ext uri="{28A0092B-C50C-407E-A947-70E740481C1C}">
                <a14:useLocalDpi xmlns:a14="http://schemas.microsoft.com/office/drawing/2010/main"/>
              </a:ext>
            </a:extLst>
          </a:blip>
          <a:srcRect b="-807"/>
          <a:stretch/>
        </p:blipFill>
        <p:spPr>
          <a:xfrm>
            <a:off x="1296002" y="2089187"/>
            <a:ext cx="2142226" cy="1414123"/>
          </a:xfrm>
          <a:prstGeom prst="rect">
            <a:avLst/>
          </a:prstGeom>
          <a:noFill/>
          <a:ln>
            <a:noFill/>
          </a:ln>
        </p:spPr>
      </p:pic>
      <p:sp>
        <p:nvSpPr>
          <p:cNvPr id="21" name="Google Shape;651;p16"/>
          <p:cNvSpPr/>
          <p:nvPr/>
        </p:nvSpPr>
        <p:spPr>
          <a:xfrm>
            <a:off x="2060345" y="2665936"/>
            <a:ext cx="288032" cy="203940"/>
          </a:xfrm>
          <a:prstGeom prst="rect">
            <a:avLst/>
          </a:prstGeom>
          <a:solidFill>
            <a:srgbClr val="FFFFFF"/>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defPPr>
              <a:defRPr lang="ja-JP"/>
            </a:defPPr>
            <a:lvl1pPr marL="0" algn="l" defTabSz="914180" rtl="0" eaLnBrk="1" latinLnBrk="0" hangingPunct="1">
              <a:defRPr kumimoji="1" sz="1800" kern="1200">
                <a:solidFill>
                  <a:schemeClr val="tx1"/>
                </a:solidFill>
                <a:latin typeface="+mn-lt"/>
                <a:ea typeface="+mn-ea"/>
                <a:cs typeface="+mn-cs"/>
              </a:defRPr>
            </a:lvl1pPr>
            <a:lvl2pPr marL="457090" algn="l" defTabSz="914180" rtl="0" eaLnBrk="1" latinLnBrk="0" hangingPunct="1">
              <a:defRPr kumimoji="1" sz="1800" kern="1200">
                <a:solidFill>
                  <a:schemeClr val="tx1"/>
                </a:solidFill>
                <a:latin typeface="+mn-lt"/>
                <a:ea typeface="+mn-ea"/>
                <a:cs typeface="+mn-cs"/>
              </a:defRPr>
            </a:lvl2pPr>
            <a:lvl3pPr marL="914180" algn="l" defTabSz="914180" rtl="0" eaLnBrk="1" latinLnBrk="0" hangingPunct="1">
              <a:defRPr kumimoji="1" sz="1800" kern="1200">
                <a:solidFill>
                  <a:schemeClr val="tx1"/>
                </a:solidFill>
                <a:latin typeface="+mn-lt"/>
                <a:ea typeface="+mn-ea"/>
                <a:cs typeface="+mn-cs"/>
              </a:defRPr>
            </a:lvl3pPr>
            <a:lvl4pPr marL="1371270" algn="l" defTabSz="914180" rtl="0" eaLnBrk="1" latinLnBrk="0" hangingPunct="1">
              <a:defRPr kumimoji="1" sz="1800" kern="1200">
                <a:solidFill>
                  <a:schemeClr val="tx1"/>
                </a:solidFill>
                <a:latin typeface="+mn-lt"/>
                <a:ea typeface="+mn-ea"/>
                <a:cs typeface="+mn-cs"/>
              </a:defRPr>
            </a:lvl4pPr>
            <a:lvl5pPr marL="1828361" algn="l" defTabSz="914180" rtl="0" eaLnBrk="1" latinLnBrk="0" hangingPunct="1">
              <a:defRPr kumimoji="1" sz="1800" kern="1200">
                <a:solidFill>
                  <a:schemeClr val="tx1"/>
                </a:solidFill>
                <a:latin typeface="+mn-lt"/>
                <a:ea typeface="+mn-ea"/>
                <a:cs typeface="+mn-cs"/>
              </a:defRPr>
            </a:lvl5pPr>
            <a:lvl6pPr marL="2285451" algn="l" defTabSz="914180" rtl="0" eaLnBrk="1" latinLnBrk="0" hangingPunct="1">
              <a:defRPr kumimoji="1" sz="1800" kern="1200">
                <a:solidFill>
                  <a:schemeClr val="tx1"/>
                </a:solidFill>
                <a:latin typeface="+mn-lt"/>
                <a:ea typeface="+mn-ea"/>
                <a:cs typeface="+mn-cs"/>
              </a:defRPr>
            </a:lvl6pPr>
            <a:lvl7pPr marL="2742542" algn="l" defTabSz="914180" rtl="0" eaLnBrk="1" latinLnBrk="0" hangingPunct="1">
              <a:defRPr kumimoji="1" sz="1800" kern="1200">
                <a:solidFill>
                  <a:schemeClr val="tx1"/>
                </a:solidFill>
                <a:latin typeface="+mn-lt"/>
                <a:ea typeface="+mn-ea"/>
                <a:cs typeface="+mn-cs"/>
              </a:defRPr>
            </a:lvl7pPr>
            <a:lvl8pPr marL="3199632" algn="l" defTabSz="914180" rtl="0" eaLnBrk="1" latinLnBrk="0" hangingPunct="1">
              <a:defRPr kumimoji="1" sz="1800" kern="1200">
                <a:solidFill>
                  <a:schemeClr val="tx1"/>
                </a:solidFill>
                <a:latin typeface="+mn-lt"/>
                <a:ea typeface="+mn-ea"/>
                <a:cs typeface="+mn-cs"/>
              </a:defRPr>
            </a:lvl8pPr>
            <a:lvl9pPr marL="3656722" algn="l" defTabSz="914180" rtl="0" eaLnBrk="1" latinLnBrk="0" hangingPunct="1">
              <a:defRPr kumimoji="1" sz="1800" kern="1200">
                <a:solidFill>
                  <a:schemeClr val="tx1"/>
                </a:solidFill>
                <a:latin typeface="+mn-lt"/>
                <a:ea typeface="+mn-ea"/>
                <a:cs typeface="+mn-cs"/>
              </a:defRPr>
            </a:lvl9pPr>
          </a:lstStyle>
          <a:p>
            <a:pPr algn="ctr" defTabSz="914400">
              <a:buClr>
                <a:srgbClr val="393A39"/>
              </a:buClr>
              <a:buSzPts val="2011"/>
              <a:buFont typeface="Calibri"/>
              <a:buNone/>
            </a:pPr>
            <a:endParaRPr kumimoji="0" sz="2011" kern="0">
              <a:solidFill>
                <a:srgbClr val="000000"/>
              </a:solidFill>
              <a:ea typeface="Arial"/>
              <a:cs typeface="Arial"/>
              <a:sym typeface="Arial"/>
            </a:endParaRPr>
          </a:p>
        </p:txBody>
      </p:sp>
      <p:sp>
        <p:nvSpPr>
          <p:cNvPr id="22" name="Google Shape;652;p16"/>
          <p:cNvSpPr txBox="1"/>
          <p:nvPr/>
        </p:nvSpPr>
        <p:spPr>
          <a:xfrm>
            <a:off x="1199075" y="1828290"/>
            <a:ext cx="2620449" cy="276999"/>
          </a:xfrm>
          <a:prstGeom prst="rect">
            <a:avLst/>
          </a:prstGeom>
          <a:noFill/>
          <a:ln>
            <a:noFill/>
          </a:ln>
        </p:spPr>
        <p:txBody>
          <a:bodyPr spcFirstLastPara="1" wrap="square" lIns="91425" tIns="45700" rIns="91425" bIns="45700" anchor="t" anchorCtr="0">
            <a:spAutoFit/>
          </a:bodyPr>
          <a:lstStyle>
            <a:defPPr>
              <a:defRPr lang="ja-JP"/>
            </a:defPPr>
            <a:lvl1pPr marL="0" algn="l" defTabSz="914180" rtl="0" eaLnBrk="1" latinLnBrk="0" hangingPunct="1">
              <a:defRPr kumimoji="1" sz="1800" kern="1200">
                <a:solidFill>
                  <a:schemeClr val="tx1"/>
                </a:solidFill>
                <a:latin typeface="+mn-lt"/>
                <a:ea typeface="+mn-ea"/>
                <a:cs typeface="+mn-cs"/>
              </a:defRPr>
            </a:lvl1pPr>
            <a:lvl2pPr marL="457090" algn="l" defTabSz="914180" rtl="0" eaLnBrk="1" latinLnBrk="0" hangingPunct="1">
              <a:defRPr kumimoji="1" sz="1800" kern="1200">
                <a:solidFill>
                  <a:schemeClr val="tx1"/>
                </a:solidFill>
                <a:latin typeface="+mn-lt"/>
                <a:ea typeface="+mn-ea"/>
                <a:cs typeface="+mn-cs"/>
              </a:defRPr>
            </a:lvl2pPr>
            <a:lvl3pPr marL="914180" algn="l" defTabSz="914180" rtl="0" eaLnBrk="1" latinLnBrk="0" hangingPunct="1">
              <a:defRPr kumimoji="1" sz="1800" kern="1200">
                <a:solidFill>
                  <a:schemeClr val="tx1"/>
                </a:solidFill>
                <a:latin typeface="+mn-lt"/>
                <a:ea typeface="+mn-ea"/>
                <a:cs typeface="+mn-cs"/>
              </a:defRPr>
            </a:lvl3pPr>
            <a:lvl4pPr marL="1371270" algn="l" defTabSz="914180" rtl="0" eaLnBrk="1" latinLnBrk="0" hangingPunct="1">
              <a:defRPr kumimoji="1" sz="1800" kern="1200">
                <a:solidFill>
                  <a:schemeClr val="tx1"/>
                </a:solidFill>
                <a:latin typeface="+mn-lt"/>
                <a:ea typeface="+mn-ea"/>
                <a:cs typeface="+mn-cs"/>
              </a:defRPr>
            </a:lvl4pPr>
            <a:lvl5pPr marL="1828361" algn="l" defTabSz="914180" rtl="0" eaLnBrk="1" latinLnBrk="0" hangingPunct="1">
              <a:defRPr kumimoji="1" sz="1800" kern="1200">
                <a:solidFill>
                  <a:schemeClr val="tx1"/>
                </a:solidFill>
                <a:latin typeface="+mn-lt"/>
                <a:ea typeface="+mn-ea"/>
                <a:cs typeface="+mn-cs"/>
              </a:defRPr>
            </a:lvl5pPr>
            <a:lvl6pPr marL="2285451" algn="l" defTabSz="914180" rtl="0" eaLnBrk="1" latinLnBrk="0" hangingPunct="1">
              <a:defRPr kumimoji="1" sz="1800" kern="1200">
                <a:solidFill>
                  <a:schemeClr val="tx1"/>
                </a:solidFill>
                <a:latin typeface="+mn-lt"/>
                <a:ea typeface="+mn-ea"/>
                <a:cs typeface="+mn-cs"/>
              </a:defRPr>
            </a:lvl6pPr>
            <a:lvl7pPr marL="2742542" algn="l" defTabSz="914180" rtl="0" eaLnBrk="1" latinLnBrk="0" hangingPunct="1">
              <a:defRPr kumimoji="1" sz="1800" kern="1200">
                <a:solidFill>
                  <a:schemeClr val="tx1"/>
                </a:solidFill>
                <a:latin typeface="+mn-lt"/>
                <a:ea typeface="+mn-ea"/>
                <a:cs typeface="+mn-cs"/>
              </a:defRPr>
            </a:lvl7pPr>
            <a:lvl8pPr marL="3199632" algn="l" defTabSz="914180" rtl="0" eaLnBrk="1" latinLnBrk="0" hangingPunct="1">
              <a:defRPr kumimoji="1" sz="1800" kern="1200">
                <a:solidFill>
                  <a:schemeClr val="tx1"/>
                </a:solidFill>
                <a:latin typeface="+mn-lt"/>
                <a:ea typeface="+mn-ea"/>
                <a:cs typeface="+mn-cs"/>
              </a:defRPr>
            </a:lvl8pPr>
            <a:lvl9pPr marL="3656722" algn="l" defTabSz="914180" rtl="0" eaLnBrk="1" latinLnBrk="0" hangingPunct="1">
              <a:defRPr kumimoji="1" sz="1800" kern="1200">
                <a:solidFill>
                  <a:schemeClr val="tx1"/>
                </a:solidFill>
                <a:latin typeface="+mn-lt"/>
                <a:ea typeface="+mn-ea"/>
                <a:cs typeface="+mn-cs"/>
              </a:defRPr>
            </a:lvl9pPr>
          </a:lstStyle>
          <a:p>
            <a:pPr defTabSz="914400">
              <a:buClr>
                <a:srgbClr val="000000"/>
              </a:buClr>
              <a:buFont typeface="Arial"/>
              <a:buNone/>
            </a:pPr>
            <a:r>
              <a:rPr kumimoji="0" lang="en-US" altLang="ja-JP" sz="1200" kern="0">
                <a:solidFill>
                  <a:srgbClr val="000000"/>
                </a:solidFill>
                <a:latin typeface="Meiryo"/>
                <a:ea typeface="Meiryo"/>
                <a:cs typeface="Meiryo"/>
                <a:sym typeface="Meiryo"/>
              </a:rPr>
              <a:t>109</a:t>
            </a:r>
            <a:r>
              <a:rPr kumimoji="0" lang="ja-JP" altLang="en-US" sz="1200" kern="0">
                <a:solidFill>
                  <a:srgbClr val="000000"/>
                </a:solidFill>
                <a:latin typeface="Meiryo"/>
                <a:ea typeface="Meiryo"/>
                <a:cs typeface="Meiryo"/>
                <a:sym typeface="Meiryo"/>
              </a:rPr>
              <a:t>フォーラムビジョン＠渋谷</a:t>
            </a:r>
            <a:endParaRPr kumimoji="0" sz="1400" kern="0">
              <a:solidFill>
                <a:srgbClr val="000000"/>
              </a:solidFill>
              <a:cs typeface="Arial"/>
              <a:sym typeface="Arial"/>
            </a:endParaRPr>
          </a:p>
        </p:txBody>
      </p:sp>
      <p:pic>
        <p:nvPicPr>
          <p:cNvPr id="23" name="Google Shape;653;p1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819524" y="2123833"/>
            <a:ext cx="1826479" cy="1360375"/>
          </a:xfrm>
          <a:prstGeom prst="rect">
            <a:avLst/>
          </a:prstGeom>
          <a:noFill/>
          <a:ln>
            <a:noFill/>
          </a:ln>
        </p:spPr>
      </p:pic>
      <p:sp>
        <p:nvSpPr>
          <p:cNvPr id="24" name="Google Shape;654;p16"/>
          <p:cNvSpPr txBox="1"/>
          <p:nvPr/>
        </p:nvSpPr>
        <p:spPr>
          <a:xfrm>
            <a:off x="3819524" y="1847699"/>
            <a:ext cx="1948745" cy="276999"/>
          </a:xfrm>
          <a:prstGeom prst="rect">
            <a:avLst/>
          </a:prstGeom>
          <a:noFill/>
          <a:ln>
            <a:noFill/>
          </a:ln>
        </p:spPr>
        <p:txBody>
          <a:bodyPr spcFirstLastPara="1" wrap="square" lIns="91425" tIns="45700" rIns="91425" bIns="45700" anchor="t" anchorCtr="0">
            <a:spAutoFit/>
          </a:bodyPr>
          <a:lstStyle>
            <a:defPPr>
              <a:defRPr lang="ja-JP"/>
            </a:defPPr>
            <a:lvl1pPr marL="0" algn="l" defTabSz="914180" rtl="0" eaLnBrk="1" latinLnBrk="0" hangingPunct="1">
              <a:defRPr kumimoji="1" sz="1800" kern="1200">
                <a:solidFill>
                  <a:schemeClr val="tx1"/>
                </a:solidFill>
                <a:latin typeface="+mn-lt"/>
                <a:ea typeface="+mn-ea"/>
                <a:cs typeface="+mn-cs"/>
              </a:defRPr>
            </a:lvl1pPr>
            <a:lvl2pPr marL="457090" algn="l" defTabSz="914180" rtl="0" eaLnBrk="1" latinLnBrk="0" hangingPunct="1">
              <a:defRPr kumimoji="1" sz="1800" kern="1200">
                <a:solidFill>
                  <a:schemeClr val="tx1"/>
                </a:solidFill>
                <a:latin typeface="+mn-lt"/>
                <a:ea typeface="+mn-ea"/>
                <a:cs typeface="+mn-cs"/>
              </a:defRPr>
            </a:lvl2pPr>
            <a:lvl3pPr marL="914180" algn="l" defTabSz="914180" rtl="0" eaLnBrk="1" latinLnBrk="0" hangingPunct="1">
              <a:defRPr kumimoji="1" sz="1800" kern="1200">
                <a:solidFill>
                  <a:schemeClr val="tx1"/>
                </a:solidFill>
                <a:latin typeface="+mn-lt"/>
                <a:ea typeface="+mn-ea"/>
                <a:cs typeface="+mn-cs"/>
              </a:defRPr>
            </a:lvl3pPr>
            <a:lvl4pPr marL="1371270" algn="l" defTabSz="914180" rtl="0" eaLnBrk="1" latinLnBrk="0" hangingPunct="1">
              <a:defRPr kumimoji="1" sz="1800" kern="1200">
                <a:solidFill>
                  <a:schemeClr val="tx1"/>
                </a:solidFill>
                <a:latin typeface="+mn-lt"/>
                <a:ea typeface="+mn-ea"/>
                <a:cs typeface="+mn-cs"/>
              </a:defRPr>
            </a:lvl4pPr>
            <a:lvl5pPr marL="1828361" algn="l" defTabSz="914180" rtl="0" eaLnBrk="1" latinLnBrk="0" hangingPunct="1">
              <a:defRPr kumimoji="1" sz="1800" kern="1200">
                <a:solidFill>
                  <a:schemeClr val="tx1"/>
                </a:solidFill>
                <a:latin typeface="+mn-lt"/>
                <a:ea typeface="+mn-ea"/>
                <a:cs typeface="+mn-cs"/>
              </a:defRPr>
            </a:lvl5pPr>
            <a:lvl6pPr marL="2285451" algn="l" defTabSz="914180" rtl="0" eaLnBrk="1" latinLnBrk="0" hangingPunct="1">
              <a:defRPr kumimoji="1" sz="1800" kern="1200">
                <a:solidFill>
                  <a:schemeClr val="tx1"/>
                </a:solidFill>
                <a:latin typeface="+mn-lt"/>
                <a:ea typeface="+mn-ea"/>
                <a:cs typeface="+mn-cs"/>
              </a:defRPr>
            </a:lvl6pPr>
            <a:lvl7pPr marL="2742542" algn="l" defTabSz="914180" rtl="0" eaLnBrk="1" latinLnBrk="0" hangingPunct="1">
              <a:defRPr kumimoji="1" sz="1800" kern="1200">
                <a:solidFill>
                  <a:schemeClr val="tx1"/>
                </a:solidFill>
                <a:latin typeface="+mn-lt"/>
                <a:ea typeface="+mn-ea"/>
                <a:cs typeface="+mn-cs"/>
              </a:defRPr>
            </a:lvl7pPr>
            <a:lvl8pPr marL="3199632" algn="l" defTabSz="914180" rtl="0" eaLnBrk="1" latinLnBrk="0" hangingPunct="1">
              <a:defRPr kumimoji="1" sz="1800" kern="1200">
                <a:solidFill>
                  <a:schemeClr val="tx1"/>
                </a:solidFill>
                <a:latin typeface="+mn-lt"/>
                <a:ea typeface="+mn-ea"/>
                <a:cs typeface="+mn-cs"/>
              </a:defRPr>
            </a:lvl8pPr>
            <a:lvl9pPr marL="3656722" algn="l" defTabSz="914180" rtl="0" eaLnBrk="1" latinLnBrk="0" hangingPunct="1">
              <a:defRPr kumimoji="1" sz="1800" kern="1200">
                <a:solidFill>
                  <a:schemeClr val="tx1"/>
                </a:solidFill>
                <a:latin typeface="+mn-lt"/>
                <a:ea typeface="+mn-ea"/>
                <a:cs typeface="+mn-cs"/>
              </a:defRPr>
            </a:lvl9pPr>
          </a:lstStyle>
          <a:p>
            <a:pPr defTabSz="914400">
              <a:buClr>
                <a:srgbClr val="000000"/>
              </a:buClr>
              <a:buFont typeface="Arial"/>
              <a:buNone/>
            </a:pPr>
            <a:r>
              <a:rPr kumimoji="0" lang="ja-JP" altLang="en-US" sz="1200" kern="0">
                <a:solidFill>
                  <a:srgbClr val="000000"/>
                </a:solidFill>
                <a:latin typeface="Meiryo"/>
                <a:ea typeface="Meiryo"/>
                <a:cs typeface="Meiryo"/>
                <a:sym typeface="Meiryo"/>
              </a:rPr>
              <a:t>渋谷</a:t>
            </a:r>
            <a:r>
              <a:rPr kumimoji="0" lang="en-US" altLang="ja-JP" sz="1200" kern="0">
                <a:solidFill>
                  <a:srgbClr val="000000"/>
                </a:solidFill>
                <a:latin typeface="Meiryo"/>
                <a:ea typeface="Meiryo"/>
                <a:cs typeface="Meiryo"/>
                <a:sym typeface="Meiryo"/>
              </a:rPr>
              <a:t>MK</a:t>
            </a:r>
            <a:r>
              <a:rPr kumimoji="0" lang="ja-JP" altLang="en-US" sz="1200" kern="0">
                <a:solidFill>
                  <a:srgbClr val="000000"/>
                </a:solidFill>
                <a:latin typeface="Meiryo"/>
                <a:ea typeface="Meiryo"/>
                <a:cs typeface="Meiryo"/>
                <a:sym typeface="Meiryo"/>
              </a:rPr>
              <a:t>ビジョン＠渋谷</a:t>
            </a:r>
            <a:endParaRPr kumimoji="0" sz="1400" kern="0">
              <a:solidFill>
                <a:srgbClr val="000000"/>
              </a:solidFill>
              <a:cs typeface="Arial"/>
              <a:sym typeface="Arial"/>
            </a:endParaRPr>
          </a:p>
        </p:txBody>
      </p:sp>
      <p:pic>
        <p:nvPicPr>
          <p:cNvPr id="25" name="Google Shape;655;p1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139081" y="2063150"/>
            <a:ext cx="2127318" cy="1440160"/>
          </a:xfrm>
          <a:prstGeom prst="rect">
            <a:avLst/>
          </a:prstGeom>
          <a:noFill/>
          <a:ln>
            <a:noFill/>
          </a:ln>
        </p:spPr>
      </p:pic>
      <p:sp>
        <p:nvSpPr>
          <p:cNvPr id="26" name="Google Shape;656;p16"/>
          <p:cNvSpPr txBox="1"/>
          <p:nvPr/>
        </p:nvSpPr>
        <p:spPr>
          <a:xfrm>
            <a:off x="6257047" y="1833785"/>
            <a:ext cx="2009405" cy="276999"/>
          </a:xfrm>
          <a:prstGeom prst="rect">
            <a:avLst/>
          </a:prstGeom>
          <a:noFill/>
          <a:ln>
            <a:noFill/>
          </a:ln>
        </p:spPr>
        <p:txBody>
          <a:bodyPr spcFirstLastPara="1" wrap="square" lIns="91425" tIns="45700" rIns="91425" bIns="45700" anchor="t" anchorCtr="0">
            <a:spAutoFit/>
          </a:bodyPr>
          <a:lstStyle>
            <a:defPPr>
              <a:defRPr lang="ja-JP"/>
            </a:defPPr>
            <a:lvl1pPr marL="0" algn="l" defTabSz="914180" rtl="0" eaLnBrk="1" latinLnBrk="0" hangingPunct="1">
              <a:defRPr kumimoji="1" sz="1800" kern="1200">
                <a:solidFill>
                  <a:schemeClr val="tx1"/>
                </a:solidFill>
                <a:latin typeface="+mn-lt"/>
                <a:ea typeface="+mn-ea"/>
                <a:cs typeface="+mn-cs"/>
              </a:defRPr>
            </a:lvl1pPr>
            <a:lvl2pPr marL="457090" algn="l" defTabSz="914180" rtl="0" eaLnBrk="1" latinLnBrk="0" hangingPunct="1">
              <a:defRPr kumimoji="1" sz="1800" kern="1200">
                <a:solidFill>
                  <a:schemeClr val="tx1"/>
                </a:solidFill>
                <a:latin typeface="+mn-lt"/>
                <a:ea typeface="+mn-ea"/>
                <a:cs typeface="+mn-cs"/>
              </a:defRPr>
            </a:lvl2pPr>
            <a:lvl3pPr marL="914180" algn="l" defTabSz="914180" rtl="0" eaLnBrk="1" latinLnBrk="0" hangingPunct="1">
              <a:defRPr kumimoji="1" sz="1800" kern="1200">
                <a:solidFill>
                  <a:schemeClr val="tx1"/>
                </a:solidFill>
                <a:latin typeface="+mn-lt"/>
                <a:ea typeface="+mn-ea"/>
                <a:cs typeface="+mn-cs"/>
              </a:defRPr>
            </a:lvl3pPr>
            <a:lvl4pPr marL="1371270" algn="l" defTabSz="914180" rtl="0" eaLnBrk="1" latinLnBrk="0" hangingPunct="1">
              <a:defRPr kumimoji="1" sz="1800" kern="1200">
                <a:solidFill>
                  <a:schemeClr val="tx1"/>
                </a:solidFill>
                <a:latin typeface="+mn-lt"/>
                <a:ea typeface="+mn-ea"/>
                <a:cs typeface="+mn-cs"/>
              </a:defRPr>
            </a:lvl4pPr>
            <a:lvl5pPr marL="1828361" algn="l" defTabSz="914180" rtl="0" eaLnBrk="1" latinLnBrk="0" hangingPunct="1">
              <a:defRPr kumimoji="1" sz="1800" kern="1200">
                <a:solidFill>
                  <a:schemeClr val="tx1"/>
                </a:solidFill>
                <a:latin typeface="+mn-lt"/>
                <a:ea typeface="+mn-ea"/>
                <a:cs typeface="+mn-cs"/>
              </a:defRPr>
            </a:lvl5pPr>
            <a:lvl6pPr marL="2285451" algn="l" defTabSz="914180" rtl="0" eaLnBrk="1" latinLnBrk="0" hangingPunct="1">
              <a:defRPr kumimoji="1" sz="1800" kern="1200">
                <a:solidFill>
                  <a:schemeClr val="tx1"/>
                </a:solidFill>
                <a:latin typeface="+mn-lt"/>
                <a:ea typeface="+mn-ea"/>
                <a:cs typeface="+mn-cs"/>
              </a:defRPr>
            </a:lvl6pPr>
            <a:lvl7pPr marL="2742542" algn="l" defTabSz="914180" rtl="0" eaLnBrk="1" latinLnBrk="0" hangingPunct="1">
              <a:defRPr kumimoji="1" sz="1800" kern="1200">
                <a:solidFill>
                  <a:schemeClr val="tx1"/>
                </a:solidFill>
                <a:latin typeface="+mn-lt"/>
                <a:ea typeface="+mn-ea"/>
                <a:cs typeface="+mn-cs"/>
              </a:defRPr>
            </a:lvl7pPr>
            <a:lvl8pPr marL="3199632" algn="l" defTabSz="914180" rtl="0" eaLnBrk="1" latinLnBrk="0" hangingPunct="1">
              <a:defRPr kumimoji="1" sz="1800" kern="1200">
                <a:solidFill>
                  <a:schemeClr val="tx1"/>
                </a:solidFill>
                <a:latin typeface="+mn-lt"/>
                <a:ea typeface="+mn-ea"/>
                <a:cs typeface="+mn-cs"/>
              </a:defRPr>
            </a:lvl8pPr>
            <a:lvl9pPr marL="3656722" algn="l" defTabSz="914180" rtl="0" eaLnBrk="1" latinLnBrk="0" hangingPunct="1">
              <a:defRPr kumimoji="1" sz="1800" kern="1200">
                <a:solidFill>
                  <a:schemeClr val="tx1"/>
                </a:solidFill>
                <a:latin typeface="+mn-lt"/>
                <a:ea typeface="+mn-ea"/>
                <a:cs typeface="+mn-cs"/>
              </a:defRPr>
            </a:lvl9pPr>
          </a:lstStyle>
          <a:p>
            <a:pPr defTabSz="914400">
              <a:buClr>
                <a:srgbClr val="000000"/>
              </a:buClr>
              <a:buFont typeface="Arial"/>
              <a:buNone/>
            </a:pPr>
            <a:r>
              <a:rPr kumimoji="0" lang="ja-JP" altLang="en-US" sz="1200" kern="0">
                <a:solidFill>
                  <a:srgbClr val="000000"/>
                </a:solidFill>
                <a:latin typeface="Meiryo"/>
                <a:ea typeface="Meiryo"/>
                <a:cs typeface="Meiryo"/>
                <a:sym typeface="Meiryo"/>
              </a:rPr>
              <a:t>マイアミビジョン＠渋谷</a:t>
            </a:r>
            <a:endParaRPr kumimoji="0" sz="1400" kern="0">
              <a:solidFill>
                <a:srgbClr val="000000"/>
              </a:solidFill>
              <a:cs typeface="Arial"/>
              <a:sym typeface="Arial"/>
            </a:endParaRPr>
          </a:p>
        </p:txBody>
      </p:sp>
      <p:pic>
        <p:nvPicPr>
          <p:cNvPr id="27" name="Google Shape;657;p1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316654" y="4187957"/>
            <a:ext cx="2044159" cy="1370128"/>
          </a:xfrm>
          <a:prstGeom prst="rect">
            <a:avLst/>
          </a:prstGeom>
          <a:noFill/>
          <a:ln>
            <a:noFill/>
          </a:ln>
        </p:spPr>
      </p:pic>
      <p:sp>
        <p:nvSpPr>
          <p:cNvPr id="28" name="Google Shape;658;p16"/>
          <p:cNvSpPr txBox="1"/>
          <p:nvPr/>
        </p:nvSpPr>
        <p:spPr>
          <a:xfrm>
            <a:off x="1296002" y="3989076"/>
            <a:ext cx="2057637" cy="276999"/>
          </a:xfrm>
          <a:prstGeom prst="rect">
            <a:avLst/>
          </a:prstGeom>
          <a:noFill/>
          <a:ln>
            <a:noFill/>
          </a:ln>
        </p:spPr>
        <p:txBody>
          <a:bodyPr spcFirstLastPara="1" wrap="square" lIns="91425" tIns="45700" rIns="91425" bIns="45700" anchor="t" anchorCtr="0">
            <a:spAutoFit/>
          </a:bodyPr>
          <a:lstStyle>
            <a:defPPr>
              <a:defRPr lang="ja-JP"/>
            </a:defPPr>
            <a:lvl1pPr marL="0" algn="l" defTabSz="914180" rtl="0" eaLnBrk="1" latinLnBrk="0" hangingPunct="1">
              <a:defRPr kumimoji="1" sz="1800" kern="1200">
                <a:solidFill>
                  <a:schemeClr val="tx1"/>
                </a:solidFill>
                <a:latin typeface="+mn-lt"/>
                <a:ea typeface="+mn-ea"/>
                <a:cs typeface="+mn-cs"/>
              </a:defRPr>
            </a:lvl1pPr>
            <a:lvl2pPr marL="457090" algn="l" defTabSz="914180" rtl="0" eaLnBrk="1" latinLnBrk="0" hangingPunct="1">
              <a:defRPr kumimoji="1" sz="1800" kern="1200">
                <a:solidFill>
                  <a:schemeClr val="tx1"/>
                </a:solidFill>
                <a:latin typeface="+mn-lt"/>
                <a:ea typeface="+mn-ea"/>
                <a:cs typeface="+mn-cs"/>
              </a:defRPr>
            </a:lvl2pPr>
            <a:lvl3pPr marL="914180" algn="l" defTabSz="914180" rtl="0" eaLnBrk="1" latinLnBrk="0" hangingPunct="1">
              <a:defRPr kumimoji="1" sz="1800" kern="1200">
                <a:solidFill>
                  <a:schemeClr val="tx1"/>
                </a:solidFill>
                <a:latin typeface="+mn-lt"/>
                <a:ea typeface="+mn-ea"/>
                <a:cs typeface="+mn-cs"/>
              </a:defRPr>
            </a:lvl3pPr>
            <a:lvl4pPr marL="1371270" algn="l" defTabSz="914180" rtl="0" eaLnBrk="1" latinLnBrk="0" hangingPunct="1">
              <a:defRPr kumimoji="1" sz="1800" kern="1200">
                <a:solidFill>
                  <a:schemeClr val="tx1"/>
                </a:solidFill>
                <a:latin typeface="+mn-lt"/>
                <a:ea typeface="+mn-ea"/>
                <a:cs typeface="+mn-cs"/>
              </a:defRPr>
            </a:lvl4pPr>
            <a:lvl5pPr marL="1828361" algn="l" defTabSz="914180" rtl="0" eaLnBrk="1" latinLnBrk="0" hangingPunct="1">
              <a:defRPr kumimoji="1" sz="1800" kern="1200">
                <a:solidFill>
                  <a:schemeClr val="tx1"/>
                </a:solidFill>
                <a:latin typeface="+mn-lt"/>
                <a:ea typeface="+mn-ea"/>
                <a:cs typeface="+mn-cs"/>
              </a:defRPr>
            </a:lvl5pPr>
            <a:lvl6pPr marL="2285451" algn="l" defTabSz="914180" rtl="0" eaLnBrk="1" latinLnBrk="0" hangingPunct="1">
              <a:defRPr kumimoji="1" sz="1800" kern="1200">
                <a:solidFill>
                  <a:schemeClr val="tx1"/>
                </a:solidFill>
                <a:latin typeface="+mn-lt"/>
                <a:ea typeface="+mn-ea"/>
                <a:cs typeface="+mn-cs"/>
              </a:defRPr>
            </a:lvl6pPr>
            <a:lvl7pPr marL="2742542" algn="l" defTabSz="914180" rtl="0" eaLnBrk="1" latinLnBrk="0" hangingPunct="1">
              <a:defRPr kumimoji="1" sz="1800" kern="1200">
                <a:solidFill>
                  <a:schemeClr val="tx1"/>
                </a:solidFill>
                <a:latin typeface="+mn-lt"/>
                <a:ea typeface="+mn-ea"/>
                <a:cs typeface="+mn-cs"/>
              </a:defRPr>
            </a:lvl7pPr>
            <a:lvl8pPr marL="3199632" algn="l" defTabSz="914180" rtl="0" eaLnBrk="1" latinLnBrk="0" hangingPunct="1">
              <a:defRPr kumimoji="1" sz="1800" kern="1200">
                <a:solidFill>
                  <a:schemeClr val="tx1"/>
                </a:solidFill>
                <a:latin typeface="+mn-lt"/>
                <a:ea typeface="+mn-ea"/>
                <a:cs typeface="+mn-cs"/>
              </a:defRPr>
            </a:lvl8pPr>
            <a:lvl9pPr marL="3656722" algn="l" defTabSz="914180" rtl="0" eaLnBrk="1" latinLnBrk="0" hangingPunct="1">
              <a:defRPr kumimoji="1" sz="1800" kern="1200">
                <a:solidFill>
                  <a:schemeClr val="tx1"/>
                </a:solidFill>
                <a:latin typeface="+mn-lt"/>
                <a:ea typeface="+mn-ea"/>
                <a:cs typeface="+mn-cs"/>
              </a:defRPr>
            </a:lvl9pPr>
          </a:lstStyle>
          <a:p>
            <a:pPr defTabSz="914400">
              <a:buClr>
                <a:srgbClr val="000000"/>
              </a:buClr>
              <a:buFont typeface="Arial"/>
              <a:buNone/>
            </a:pPr>
            <a:r>
              <a:rPr kumimoji="0" lang="ja-JP" altLang="en-US" sz="1200" kern="0" dirty="0">
                <a:solidFill>
                  <a:srgbClr val="000000"/>
                </a:solidFill>
                <a:latin typeface="Meiryo"/>
                <a:ea typeface="Meiryo"/>
                <a:cs typeface="Meiryo"/>
                <a:sym typeface="Meiryo"/>
              </a:rPr>
              <a:t>フラッグスビジョン＠新宿</a:t>
            </a:r>
            <a:endParaRPr kumimoji="0" sz="1400" kern="0" dirty="0">
              <a:solidFill>
                <a:srgbClr val="000000"/>
              </a:solidFill>
              <a:cs typeface="Arial"/>
              <a:sym typeface="Arial"/>
            </a:endParaRPr>
          </a:p>
        </p:txBody>
      </p:sp>
      <p:pic>
        <p:nvPicPr>
          <p:cNvPr id="29" name="Google Shape;659;p16"/>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3740923" y="4231283"/>
            <a:ext cx="2062985" cy="1283477"/>
          </a:xfrm>
          <a:prstGeom prst="rect">
            <a:avLst/>
          </a:prstGeom>
          <a:noFill/>
          <a:ln>
            <a:noFill/>
          </a:ln>
        </p:spPr>
      </p:pic>
      <p:sp>
        <p:nvSpPr>
          <p:cNvPr id="30" name="Google Shape;660;p16"/>
          <p:cNvSpPr txBox="1"/>
          <p:nvPr/>
        </p:nvSpPr>
        <p:spPr>
          <a:xfrm>
            <a:off x="3835341" y="4012611"/>
            <a:ext cx="2038747" cy="276999"/>
          </a:xfrm>
          <a:prstGeom prst="rect">
            <a:avLst/>
          </a:prstGeom>
          <a:noFill/>
          <a:ln>
            <a:noFill/>
          </a:ln>
        </p:spPr>
        <p:txBody>
          <a:bodyPr spcFirstLastPara="1" wrap="square" lIns="91425" tIns="45700" rIns="91425" bIns="45700" anchor="t" anchorCtr="0">
            <a:spAutoFit/>
          </a:bodyPr>
          <a:lstStyle>
            <a:defPPr>
              <a:defRPr lang="ja-JP"/>
            </a:defPPr>
            <a:lvl1pPr marL="0" algn="l" defTabSz="914180" rtl="0" eaLnBrk="1" latinLnBrk="0" hangingPunct="1">
              <a:defRPr kumimoji="1" sz="1800" kern="1200">
                <a:solidFill>
                  <a:schemeClr val="tx1"/>
                </a:solidFill>
                <a:latin typeface="+mn-lt"/>
                <a:ea typeface="+mn-ea"/>
                <a:cs typeface="+mn-cs"/>
              </a:defRPr>
            </a:lvl1pPr>
            <a:lvl2pPr marL="457090" algn="l" defTabSz="914180" rtl="0" eaLnBrk="1" latinLnBrk="0" hangingPunct="1">
              <a:defRPr kumimoji="1" sz="1800" kern="1200">
                <a:solidFill>
                  <a:schemeClr val="tx1"/>
                </a:solidFill>
                <a:latin typeface="+mn-lt"/>
                <a:ea typeface="+mn-ea"/>
                <a:cs typeface="+mn-cs"/>
              </a:defRPr>
            </a:lvl2pPr>
            <a:lvl3pPr marL="914180" algn="l" defTabSz="914180" rtl="0" eaLnBrk="1" latinLnBrk="0" hangingPunct="1">
              <a:defRPr kumimoji="1" sz="1800" kern="1200">
                <a:solidFill>
                  <a:schemeClr val="tx1"/>
                </a:solidFill>
                <a:latin typeface="+mn-lt"/>
                <a:ea typeface="+mn-ea"/>
                <a:cs typeface="+mn-cs"/>
              </a:defRPr>
            </a:lvl3pPr>
            <a:lvl4pPr marL="1371270" algn="l" defTabSz="914180" rtl="0" eaLnBrk="1" latinLnBrk="0" hangingPunct="1">
              <a:defRPr kumimoji="1" sz="1800" kern="1200">
                <a:solidFill>
                  <a:schemeClr val="tx1"/>
                </a:solidFill>
                <a:latin typeface="+mn-lt"/>
                <a:ea typeface="+mn-ea"/>
                <a:cs typeface="+mn-cs"/>
              </a:defRPr>
            </a:lvl4pPr>
            <a:lvl5pPr marL="1828361" algn="l" defTabSz="914180" rtl="0" eaLnBrk="1" latinLnBrk="0" hangingPunct="1">
              <a:defRPr kumimoji="1" sz="1800" kern="1200">
                <a:solidFill>
                  <a:schemeClr val="tx1"/>
                </a:solidFill>
                <a:latin typeface="+mn-lt"/>
                <a:ea typeface="+mn-ea"/>
                <a:cs typeface="+mn-cs"/>
              </a:defRPr>
            </a:lvl5pPr>
            <a:lvl6pPr marL="2285451" algn="l" defTabSz="914180" rtl="0" eaLnBrk="1" latinLnBrk="0" hangingPunct="1">
              <a:defRPr kumimoji="1" sz="1800" kern="1200">
                <a:solidFill>
                  <a:schemeClr val="tx1"/>
                </a:solidFill>
                <a:latin typeface="+mn-lt"/>
                <a:ea typeface="+mn-ea"/>
                <a:cs typeface="+mn-cs"/>
              </a:defRPr>
            </a:lvl6pPr>
            <a:lvl7pPr marL="2742542" algn="l" defTabSz="914180" rtl="0" eaLnBrk="1" latinLnBrk="0" hangingPunct="1">
              <a:defRPr kumimoji="1" sz="1800" kern="1200">
                <a:solidFill>
                  <a:schemeClr val="tx1"/>
                </a:solidFill>
                <a:latin typeface="+mn-lt"/>
                <a:ea typeface="+mn-ea"/>
                <a:cs typeface="+mn-cs"/>
              </a:defRPr>
            </a:lvl7pPr>
            <a:lvl8pPr marL="3199632" algn="l" defTabSz="914180" rtl="0" eaLnBrk="1" latinLnBrk="0" hangingPunct="1">
              <a:defRPr kumimoji="1" sz="1800" kern="1200">
                <a:solidFill>
                  <a:schemeClr val="tx1"/>
                </a:solidFill>
                <a:latin typeface="+mn-lt"/>
                <a:ea typeface="+mn-ea"/>
                <a:cs typeface="+mn-cs"/>
              </a:defRPr>
            </a:lvl8pPr>
            <a:lvl9pPr marL="3656722" algn="l" defTabSz="914180" rtl="0" eaLnBrk="1" latinLnBrk="0" hangingPunct="1">
              <a:defRPr kumimoji="1" sz="1800" kern="1200">
                <a:solidFill>
                  <a:schemeClr val="tx1"/>
                </a:solidFill>
                <a:latin typeface="+mn-lt"/>
                <a:ea typeface="+mn-ea"/>
                <a:cs typeface="+mn-cs"/>
              </a:defRPr>
            </a:lvl9pPr>
          </a:lstStyle>
          <a:p>
            <a:pPr defTabSz="914400">
              <a:buClr>
                <a:srgbClr val="000000"/>
              </a:buClr>
              <a:buFont typeface="Arial"/>
              <a:buNone/>
            </a:pPr>
            <a:r>
              <a:rPr kumimoji="0" lang="ja-JP" altLang="en-US" sz="1200" kern="0">
                <a:solidFill>
                  <a:srgbClr val="000000"/>
                </a:solidFill>
                <a:latin typeface="Meiryo"/>
                <a:ea typeface="Meiryo"/>
                <a:cs typeface="Meiryo"/>
                <a:sym typeface="Meiryo"/>
              </a:rPr>
              <a:t>アルタビジョン＠新宿</a:t>
            </a:r>
            <a:endParaRPr kumimoji="0" sz="1400" kern="0">
              <a:solidFill>
                <a:srgbClr val="000000"/>
              </a:solidFill>
              <a:cs typeface="Arial"/>
              <a:sym typeface="Arial"/>
            </a:endParaRPr>
          </a:p>
        </p:txBody>
      </p:sp>
      <p:pic>
        <p:nvPicPr>
          <p:cNvPr id="31" name="Google Shape;661;p16"/>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8834087" y="2186251"/>
            <a:ext cx="2005081" cy="1297957"/>
          </a:xfrm>
          <a:prstGeom prst="rect">
            <a:avLst/>
          </a:prstGeom>
          <a:noFill/>
          <a:ln>
            <a:noFill/>
          </a:ln>
        </p:spPr>
      </p:pic>
      <p:sp>
        <p:nvSpPr>
          <p:cNvPr id="32" name="Google Shape;662;p16"/>
          <p:cNvSpPr txBox="1"/>
          <p:nvPr/>
        </p:nvSpPr>
        <p:spPr>
          <a:xfrm>
            <a:off x="8928505" y="1921235"/>
            <a:ext cx="2038747" cy="276999"/>
          </a:xfrm>
          <a:prstGeom prst="rect">
            <a:avLst/>
          </a:prstGeom>
          <a:noFill/>
          <a:ln>
            <a:noFill/>
          </a:ln>
        </p:spPr>
        <p:txBody>
          <a:bodyPr spcFirstLastPara="1" wrap="square" lIns="91425" tIns="45700" rIns="91425" bIns="45700" anchor="t" anchorCtr="0">
            <a:spAutoFit/>
          </a:bodyPr>
          <a:lstStyle>
            <a:defPPr>
              <a:defRPr lang="ja-JP"/>
            </a:defPPr>
            <a:lvl1pPr marL="0" algn="l" defTabSz="914180" rtl="0" eaLnBrk="1" latinLnBrk="0" hangingPunct="1">
              <a:defRPr kumimoji="1" sz="1800" kern="1200">
                <a:solidFill>
                  <a:schemeClr val="tx1"/>
                </a:solidFill>
                <a:latin typeface="+mn-lt"/>
                <a:ea typeface="+mn-ea"/>
                <a:cs typeface="+mn-cs"/>
              </a:defRPr>
            </a:lvl1pPr>
            <a:lvl2pPr marL="457090" algn="l" defTabSz="914180" rtl="0" eaLnBrk="1" latinLnBrk="0" hangingPunct="1">
              <a:defRPr kumimoji="1" sz="1800" kern="1200">
                <a:solidFill>
                  <a:schemeClr val="tx1"/>
                </a:solidFill>
                <a:latin typeface="+mn-lt"/>
                <a:ea typeface="+mn-ea"/>
                <a:cs typeface="+mn-cs"/>
              </a:defRPr>
            </a:lvl2pPr>
            <a:lvl3pPr marL="914180" algn="l" defTabSz="914180" rtl="0" eaLnBrk="1" latinLnBrk="0" hangingPunct="1">
              <a:defRPr kumimoji="1" sz="1800" kern="1200">
                <a:solidFill>
                  <a:schemeClr val="tx1"/>
                </a:solidFill>
                <a:latin typeface="+mn-lt"/>
                <a:ea typeface="+mn-ea"/>
                <a:cs typeface="+mn-cs"/>
              </a:defRPr>
            </a:lvl3pPr>
            <a:lvl4pPr marL="1371270" algn="l" defTabSz="914180" rtl="0" eaLnBrk="1" latinLnBrk="0" hangingPunct="1">
              <a:defRPr kumimoji="1" sz="1800" kern="1200">
                <a:solidFill>
                  <a:schemeClr val="tx1"/>
                </a:solidFill>
                <a:latin typeface="+mn-lt"/>
                <a:ea typeface="+mn-ea"/>
                <a:cs typeface="+mn-cs"/>
              </a:defRPr>
            </a:lvl4pPr>
            <a:lvl5pPr marL="1828361" algn="l" defTabSz="914180" rtl="0" eaLnBrk="1" latinLnBrk="0" hangingPunct="1">
              <a:defRPr kumimoji="1" sz="1800" kern="1200">
                <a:solidFill>
                  <a:schemeClr val="tx1"/>
                </a:solidFill>
                <a:latin typeface="+mn-lt"/>
                <a:ea typeface="+mn-ea"/>
                <a:cs typeface="+mn-cs"/>
              </a:defRPr>
            </a:lvl5pPr>
            <a:lvl6pPr marL="2285451" algn="l" defTabSz="914180" rtl="0" eaLnBrk="1" latinLnBrk="0" hangingPunct="1">
              <a:defRPr kumimoji="1" sz="1800" kern="1200">
                <a:solidFill>
                  <a:schemeClr val="tx1"/>
                </a:solidFill>
                <a:latin typeface="+mn-lt"/>
                <a:ea typeface="+mn-ea"/>
                <a:cs typeface="+mn-cs"/>
              </a:defRPr>
            </a:lvl6pPr>
            <a:lvl7pPr marL="2742542" algn="l" defTabSz="914180" rtl="0" eaLnBrk="1" latinLnBrk="0" hangingPunct="1">
              <a:defRPr kumimoji="1" sz="1800" kern="1200">
                <a:solidFill>
                  <a:schemeClr val="tx1"/>
                </a:solidFill>
                <a:latin typeface="+mn-lt"/>
                <a:ea typeface="+mn-ea"/>
                <a:cs typeface="+mn-cs"/>
              </a:defRPr>
            </a:lvl7pPr>
            <a:lvl8pPr marL="3199632" algn="l" defTabSz="914180" rtl="0" eaLnBrk="1" latinLnBrk="0" hangingPunct="1">
              <a:defRPr kumimoji="1" sz="1800" kern="1200">
                <a:solidFill>
                  <a:schemeClr val="tx1"/>
                </a:solidFill>
                <a:latin typeface="+mn-lt"/>
                <a:ea typeface="+mn-ea"/>
                <a:cs typeface="+mn-cs"/>
              </a:defRPr>
            </a:lvl8pPr>
            <a:lvl9pPr marL="3656722" algn="l" defTabSz="914180" rtl="0" eaLnBrk="1" latinLnBrk="0" hangingPunct="1">
              <a:defRPr kumimoji="1" sz="1800" kern="1200">
                <a:solidFill>
                  <a:schemeClr val="tx1"/>
                </a:solidFill>
                <a:latin typeface="+mn-lt"/>
                <a:ea typeface="+mn-ea"/>
                <a:cs typeface="+mn-cs"/>
              </a:defRPr>
            </a:lvl9pPr>
          </a:lstStyle>
          <a:p>
            <a:pPr defTabSz="914400">
              <a:buClr>
                <a:srgbClr val="000000"/>
              </a:buClr>
              <a:buFont typeface="Arial"/>
              <a:buNone/>
            </a:pPr>
            <a:r>
              <a:rPr kumimoji="0" lang="ja-JP" altLang="en-US" sz="1200" kern="0">
                <a:solidFill>
                  <a:srgbClr val="000000"/>
                </a:solidFill>
                <a:latin typeface="Meiryo"/>
                <a:ea typeface="Meiryo"/>
                <a:cs typeface="Meiryo"/>
                <a:sym typeface="Meiryo"/>
              </a:rPr>
              <a:t>誠志堂ビジョン＠六本木</a:t>
            </a:r>
            <a:endParaRPr kumimoji="0" sz="1400" kern="0">
              <a:solidFill>
                <a:srgbClr val="000000"/>
              </a:solidFill>
              <a:cs typeface="Arial"/>
              <a:sym typeface="Arial"/>
            </a:endParaRPr>
          </a:p>
        </p:txBody>
      </p:sp>
      <p:sp>
        <p:nvSpPr>
          <p:cNvPr id="35" name="Google Shape;667;p16"/>
          <p:cNvSpPr/>
          <p:nvPr/>
        </p:nvSpPr>
        <p:spPr>
          <a:xfrm>
            <a:off x="1296002" y="5900524"/>
            <a:ext cx="6808172" cy="553998"/>
          </a:xfrm>
          <a:prstGeom prst="rect">
            <a:avLst/>
          </a:prstGeom>
          <a:noFill/>
          <a:ln>
            <a:noFill/>
          </a:ln>
        </p:spPr>
        <p:txBody>
          <a:bodyPr spcFirstLastPara="1" wrap="square" lIns="91425" tIns="45700" rIns="91425" bIns="45700" anchor="t" anchorCtr="0">
            <a:spAutoFit/>
          </a:bodyPr>
          <a:lstStyle>
            <a:defPPr>
              <a:defRPr lang="ja-JP"/>
            </a:defPPr>
            <a:lvl1pPr marL="0" algn="l" defTabSz="914180" rtl="0" eaLnBrk="1" latinLnBrk="0" hangingPunct="1">
              <a:defRPr kumimoji="1" sz="1800" kern="1200">
                <a:solidFill>
                  <a:schemeClr val="tx1"/>
                </a:solidFill>
                <a:latin typeface="+mn-lt"/>
                <a:ea typeface="+mn-ea"/>
                <a:cs typeface="+mn-cs"/>
              </a:defRPr>
            </a:lvl1pPr>
            <a:lvl2pPr marL="457090" algn="l" defTabSz="914180" rtl="0" eaLnBrk="1" latinLnBrk="0" hangingPunct="1">
              <a:defRPr kumimoji="1" sz="1800" kern="1200">
                <a:solidFill>
                  <a:schemeClr val="tx1"/>
                </a:solidFill>
                <a:latin typeface="+mn-lt"/>
                <a:ea typeface="+mn-ea"/>
                <a:cs typeface="+mn-cs"/>
              </a:defRPr>
            </a:lvl2pPr>
            <a:lvl3pPr marL="914180" algn="l" defTabSz="914180" rtl="0" eaLnBrk="1" latinLnBrk="0" hangingPunct="1">
              <a:defRPr kumimoji="1" sz="1800" kern="1200">
                <a:solidFill>
                  <a:schemeClr val="tx1"/>
                </a:solidFill>
                <a:latin typeface="+mn-lt"/>
                <a:ea typeface="+mn-ea"/>
                <a:cs typeface="+mn-cs"/>
              </a:defRPr>
            </a:lvl3pPr>
            <a:lvl4pPr marL="1371270" algn="l" defTabSz="914180" rtl="0" eaLnBrk="1" latinLnBrk="0" hangingPunct="1">
              <a:defRPr kumimoji="1" sz="1800" kern="1200">
                <a:solidFill>
                  <a:schemeClr val="tx1"/>
                </a:solidFill>
                <a:latin typeface="+mn-lt"/>
                <a:ea typeface="+mn-ea"/>
                <a:cs typeface="+mn-cs"/>
              </a:defRPr>
            </a:lvl4pPr>
            <a:lvl5pPr marL="1828361" algn="l" defTabSz="914180" rtl="0" eaLnBrk="1" latinLnBrk="0" hangingPunct="1">
              <a:defRPr kumimoji="1" sz="1800" kern="1200">
                <a:solidFill>
                  <a:schemeClr val="tx1"/>
                </a:solidFill>
                <a:latin typeface="+mn-lt"/>
                <a:ea typeface="+mn-ea"/>
                <a:cs typeface="+mn-cs"/>
              </a:defRPr>
            </a:lvl5pPr>
            <a:lvl6pPr marL="2285451" algn="l" defTabSz="914180" rtl="0" eaLnBrk="1" latinLnBrk="0" hangingPunct="1">
              <a:defRPr kumimoji="1" sz="1800" kern="1200">
                <a:solidFill>
                  <a:schemeClr val="tx1"/>
                </a:solidFill>
                <a:latin typeface="+mn-lt"/>
                <a:ea typeface="+mn-ea"/>
                <a:cs typeface="+mn-cs"/>
              </a:defRPr>
            </a:lvl6pPr>
            <a:lvl7pPr marL="2742542" algn="l" defTabSz="914180" rtl="0" eaLnBrk="1" latinLnBrk="0" hangingPunct="1">
              <a:defRPr kumimoji="1" sz="1800" kern="1200">
                <a:solidFill>
                  <a:schemeClr val="tx1"/>
                </a:solidFill>
                <a:latin typeface="+mn-lt"/>
                <a:ea typeface="+mn-ea"/>
                <a:cs typeface="+mn-cs"/>
              </a:defRPr>
            </a:lvl7pPr>
            <a:lvl8pPr marL="3199632" algn="l" defTabSz="914180" rtl="0" eaLnBrk="1" latinLnBrk="0" hangingPunct="1">
              <a:defRPr kumimoji="1" sz="1800" kern="1200">
                <a:solidFill>
                  <a:schemeClr val="tx1"/>
                </a:solidFill>
                <a:latin typeface="+mn-lt"/>
                <a:ea typeface="+mn-ea"/>
                <a:cs typeface="+mn-cs"/>
              </a:defRPr>
            </a:lvl8pPr>
            <a:lvl9pPr marL="3656722" algn="l" defTabSz="914180" rtl="0" eaLnBrk="1" latinLnBrk="0" hangingPunct="1">
              <a:defRPr kumimoji="1" sz="1800" kern="1200">
                <a:solidFill>
                  <a:schemeClr val="tx1"/>
                </a:solidFill>
                <a:latin typeface="+mn-lt"/>
                <a:ea typeface="+mn-ea"/>
                <a:cs typeface="+mn-cs"/>
              </a:defRPr>
            </a:lvl9pPr>
          </a:lstStyle>
          <a:p>
            <a:pPr defTabSz="914400">
              <a:buClr>
                <a:srgbClr val="000000"/>
              </a:buClr>
              <a:buFont typeface="Arial"/>
              <a:buNone/>
            </a:pPr>
            <a:r>
              <a:rPr kumimoji="0" lang="en-US" altLang="ja-JP" sz="1000" kern="0">
                <a:solidFill>
                  <a:srgbClr val="000000"/>
                </a:solidFill>
                <a:latin typeface="Meiryo"/>
                <a:ea typeface="Meiryo"/>
                <a:cs typeface="Meiryo"/>
                <a:sym typeface="Meiryo"/>
              </a:rPr>
              <a:t>※</a:t>
            </a:r>
            <a:r>
              <a:rPr kumimoji="0" lang="ja-JP" altLang="en-US" sz="1000" kern="0">
                <a:solidFill>
                  <a:srgbClr val="000000"/>
                </a:solidFill>
                <a:latin typeface="Meiryo"/>
                <a:ea typeface="Meiryo"/>
                <a:cs typeface="Meiryo"/>
                <a:sym typeface="Meiryo"/>
              </a:rPr>
              <a:t>全国／関東／東京／渋谷のエリアをご用意しております。</a:t>
            </a:r>
            <a:br>
              <a:rPr kumimoji="0" lang="ja-JP" altLang="en-US" sz="1000" kern="0">
                <a:solidFill>
                  <a:srgbClr val="000000"/>
                </a:solidFill>
                <a:latin typeface="Meiryo"/>
                <a:ea typeface="Meiryo"/>
                <a:cs typeface="Meiryo"/>
                <a:sym typeface="Meiryo"/>
              </a:rPr>
            </a:br>
            <a:r>
              <a:rPr kumimoji="0" lang="ja-JP" altLang="en-US" sz="1000" kern="0">
                <a:solidFill>
                  <a:srgbClr val="000000"/>
                </a:solidFill>
                <a:latin typeface="Meiryo"/>
                <a:ea typeface="Meiryo"/>
                <a:cs typeface="Meiryo"/>
                <a:sym typeface="Meiryo"/>
              </a:rPr>
              <a:t>カスタマイズご提案については、都度ご相談くださいませ。</a:t>
            </a:r>
            <a:endParaRPr kumimoji="0" sz="1000" kern="0">
              <a:solidFill>
                <a:srgbClr val="000000"/>
              </a:solidFill>
              <a:latin typeface="Meiryo"/>
              <a:ea typeface="Meiryo"/>
              <a:cs typeface="Meiryo"/>
              <a:sym typeface="Meiryo"/>
            </a:endParaRPr>
          </a:p>
          <a:p>
            <a:pPr defTabSz="914400">
              <a:buClr>
                <a:srgbClr val="000000"/>
              </a:buClr>
              <a:buFont typeface="Arial"/>
              <a:buNone/>
            </a:pPr>
            <a:r>
              <a:rPr kumimoji="0" lang="en-US" altLang="ja-JP" sz="1000" kern="0">
                <a:solidFill>
                  <a:srgbClr val="000000"/>
                </a:solidFill>
                <a:latin typeface="Meiryo"/>
                <a:ea typeface="Meiryo"/>
                <a:cs typeface="Meiryo"/>
                <a:sym typeface="Meiryo"/>
              </a:rPr>
              <a:t>※</a:t>
            </a:r>
            <a:r>
              <a:rPr kumimoji="0" lang="ja-JP" altLang="en-US" sz="1000" kern="0">
                <a:solidFill>
                  <a:srgbClr val="000000"/>
                </a:solidFill>
                <a:latin typeface="Meiryo"/>
                <a:ea typeface="Meiryo"/>
                <a:cs typeface="Meiryo"/>
                <a:sym typeface="Meiryo"/>
              </a:rPr>
              <a:t>掲載・クリエイティブ可否等を事前にご確認ください。</a:t>
            </a:r>
            <a:endParaRPr kumimoji="0" sz="1000" kern="0">
              <a:solidFill>
                <a:srgbClr val="000000"/>
              </a:solidFill>
              <a:latin typeface="Meiryo"/>
              <a:ea typeface="Meiryo"/>
              <a:cs typeface="Meiryo"/>
              <a:sym typeface="Meiryo"/>
            </a:endParaRPr>
          </a:p>
        </p:txBody>
      </p:sp>
      <p:pic>
        <p:nvPicPr>
          <p:cNvPr id="37" name="図 3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344576" y="4238842"/>
            <a:ext cx="1921823" cy="1443581"/>
          </a:xfrm>
          <a:prstGeom prst="rect">
            <a:avLst/>
          </a:prstGeom>
        </p:spPr>
      </p:pic>
      <p:sp>
        <p:nvSpPr>
          <p:cNvPr id="38" name="テキスト ボックス 37"/>
          <p:cNvSpPr txBox="1"/>
          <p:nvPr/>
        </p:nvSpPr>
        <p:spPr>
          <a:xfrm>
            <a:off x="6198900" y="3983709"/>
            <a:ext cx="2138994" cy="276999"/>
          </a:xfrm>
          <a:prstGeom prst="rect">
            <a:avLst/>
          </a:prstGeom>
          <a:noFill/>
        </p:spPr>
        <p:txBody>
          <a:bodyPr wrap="square" rtlCol="0">
            <a:spAutoFit/>
          </a:bodyPr>
          <a:lstStyle/>
          <a:p>
            <a:pPr algn="ctr"/>
            <a:r>
              <a:rPr lang="ja-JP" altLang="en-US" sz="1200" dirty="0">
                <a:latin typeface="メイリオ" panose="020B0604030504040204" pitchFamily="50" charset="-128"/>
                <a:ea typeface="メイリオ" panose="020B0604030504040204" pitchFamily="50" charset="-128"/>
              </a:rPr>
              <a:t>二子玉川</a:t>
            </a:r>
            <a:r>
              <a:rPr kumimoji="1"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高島屋付近</a:t>
            </a:r>
            <a:endParaRPr kumimoji="1" lang="ja-JP" altLang="en-US" sz="1200" dirty="0">
              <a:latin typeface="メイリオ" panose="020B0604030504040204" pitchFamily="50" charset="-128"/>
              <a:ea typeface="メイリオ" panose="020B0604030504040204" pitchFamily="50" charset="-128"/>
            </a:endParaRPr>
          </a:p>
        </p:txBody>
      </p:sp>
      <p:pic>
        <p:nvPicPr>
          <p:cNvPr id="39" name="図 3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928505" y="4230566"/>
            <a:ext cx="1946841" cy="1460132"/>
          </a:xfrm>
          <a:prstGeom prst="rect">
            <a:avLst/>
          </a:prstGeom>
        </p:spPr>
      </p:pic>
      <p:sp>
        <p:nvSpPr>
          <p:cNvPr id="40" name="テキスト ボックス 39"/>
          <p:cNvSpPr txBox="1"/>
          <p:nvPr/>
        </p:nvSpPr>
        <p:spPr>
          <a:xfrm>
            <a:off x="8878562" y="3961737"/>
            <a:ext cx="2150866" cy="276999"/>
          </a:xfrm>
          <a:prstGeom prst="rect">
            <a:avLst/>
          </a:prstGeom>
          <a:noFill/>
        </p:spPr>
        <p:txBody>
          <a:bodyPr wrap="square" rtlCol="0">
            <a:spAutoFit/>
          </a:bodyPr>
          <a:lstStyle/>
          <a:p>
            <a:pPr algn="ctr"/>
            <a:r>
              <a:rPr lang="ja-JP" altLang="en-US" sz="1200" dirty="0">
                <a:latin typeface="メイリオ" panose="020B0604030504040204" pitchFamily="50" charset="-128"/>
                <a:ea typeface="メイリオ" panose="020B0604030504040204" pitchFamily="50" charset="-128"/>
              </a:rPr>
              <a:t>幕張</a:t>
            </a:r>
            <a:r>
              <a:rPr kumimoji="1"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アウトレット付近</a:t>
            </a:r>
            <a:endParaRPr kumimoji="1" lang="ja-JP" altLang="en-US" sz="12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7621559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en-US" altLang="ja-JP" dirty="0"/>
              <a:t>VALIS-Cockpit</a:t>
            </a:r>
            <a:endParaRPr kumimoji="1" lang="ja-JP" altLang="en-US" dirty="0"/>
          </a:p>
        </p:txBody>
      </p:sp>
    </p:spTree>
    <p:extLst>
      <p:ext uri="{BB962C8B-B14F-4D97-AF65-F5344CB8AC3E}">
        <p14:creationId xmlns:p14="http://schemas.microsoft.com/office/powerpoint/2010/main" val="10900428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VALIS-Cockpit</a:t>
            </a:r>
            <a:r>
              <a:rPr kumimoji="1" lang="ja-JP" altLang="en-US" dirty="0"/>
              <a:t>とは</a:t>
            </a:r>
          </a:p>
        </p:txBody>
      </p:sp>
      <p:sp>
        <p:nvSpPr>
          <p:cNvPr id="281" name="テキスト プレースホルダー 2">
            <a:extLst>
              <a:ext uri="{FF2B5EF4-FFF2-40B4-BE49-F238E27FC236}">
                <a16:creationId xmlns:a16="http://schemas.microsoft.com/office/drawing/2014/main" id="{F4EC4B78-D177-8E4E-9AB8-17C007FF72D7}"/>
              </a:ext>
            </a:extLst>
          </p:cNvPr>
          <p:cNvSpPr txBox="1">
            <a:spLocks/>
          </p:cNvSpPr>
          <p:nvPr/>
        </p:nvSpPr>
        <p:spPr>
          <a:xfrm>
            <a:off x="1677777" y="997324"/>
            <a:ext cx="8960114" cy="309796"/>
          </a:xfrm>
          <a:prstGeom prst="rect">
            <a:avLst/>
          </a:prstGeom>
        </p:spPr>
        <p:txBody>
          <a:bodyPr/>
          <a:lstStyle>
            <a:lvl1pPr marL="192793" indent="-192793" algn="l" defTabSz="514115" rtl="0" eaLnBrk="1" latinLnBrk="0" hangingPunct="1">
              <a:spcBef>
                <a:spcPct val="20000"/>
              </a:spcBef>
              <a:buFont typeface="Arial" pitchFamily="34" charset="0"/>
              <a:buChar char="•"/>
              <a:defRPr kumimoji="1" sz="1800" kern="1200">
                <a:solidFill>
                  <a:schemeClr val="tx1"/>
                </a:solidFill>
                <a:latin typeface="+mn-lt"/>
                <a:ea typeface="+mn-ea"/>
                <a:cs typeface="+mn-cs"/>
              </a:defRPr>
            </a:lvl1pPr>
            <a:lvl2pPr marL="417718" indent="-160661" algn="l" defTabSz="514115" rtl="0" eaLnBrk="1" latinLnBrk="0" hangingPunct="1">
              <a:spcBef>
                <a:spcPct val="20000"/>
              </a:spcBef>
              <a:buFont typeface="Arial" pitchFamily="34" charset="0"/>
              <a:buChar char="–"/>
              <a:defRPr kumimoji="1" sz="1574" kern="1200">
                <a:solidFill>
                  <a:schemeClr val="tx1"/>
                </a:solidFill>
                <a:latin typeface="+mn-lt"/>
                <a:ea typeface="+mn-ea"/>
                <a:cs typeface="+mn-cs"/>
              </a:defRPr>
            </a:lvl2pPr>
            <a:lvl3pPr marL="642642" indent="-128528" algn="l" defTabSz="514115" rtl="0" eaLnBrk="1" latinLnBrk="0" hangingPunct="1">
              <a:spcBef>
                <a:spcPct val="20000"/>
              </a:spcBef>
              <a:buFont typeface="Arial" pitchFamily="34" charset="0"/>
              <a:buChar char="•"/>
              <a:defRPr kumimoji="1" sz="1349" kern="1200">
                <a:solidFill>
                  <a:schemeClr val="tx1"/>
                </a:solidFill>
                <a:latin typeface="+mn-lt"/>
                <a:ea typeface="+mn-ea"/>
                <a:cs typeface="+mn-cs"/>
              </a:defRPr>
            </a:lvl3pPr>
            <a:lvl4pPr marL="899699" indent="-128528" algn="l" defTabSz="514115" rtl="0" eaLnBrk="1" latinLnBrk="0" hangingPunct="1">
              <a:spcBef>
                <a:spcPct val="20000"/>
              </a:spcBef>
              <a:buFont typeface="Arial" pitchFamily="34" charset="0"/>
              <a:buChar char="–"/>
              <a:defRPr kumimoji="1" sz="1125" kern="1200">
                <a:solidFill>
                  <a:schemeClr val="tx1"/>
                </a:solidFill>
                <a:latin typeface="+mn-lt"/>
                <a:ea typeface="+mn-ea"/>
                <a:cs typeface="+mn-cs"/>
              </a:defRPr>
            </a:lvl4pPr>
            <a:lvl5pPr marL="1156757" indent="-128528" algn="l" defTabSz="514115" rtl="0" eaLnBrk="1" latinLnBrk="0" hangingPunct="1">
              <a:spcBef>
                <a:spcPct val="20000"/>
              </a:spcBef>
              <a:buFont typeface="Arial" pitchFamily="34" charset="0"/>
              <a:buChar char="»"/>
              <a:defRPr kumimoji="1" sz="1125" kern="1200">
                <a:solidFill>
                  <a:schemeClr val="tx1"/>
                </a:solidFill>
                <a:latin typeface="+mn-lt"/>
                <a:ea typeface="+mn-ea"/>
                <a:cs typeface="+mn-cs"/>
              </a:defRPr>
            </a:lvl5pPr>
            <a:lvl6pPr marL="1413813" indent="-128528" algn="l" defTabSz="514115" rtl="0" eaLnBrk="1" latinLnBrk="0" hangingPunct="1">
              <a:spcBef>
                <a:spcPct val="20000"/>
              </a:spcBef>
              <a:buFont typeface="Arial" pitchFamily="34" charset="0"/>
              <a:buChar char="•"/>
              <a:defRPr kumimoji="1" sz="1125" kern="1200">
                <a:solidFill>
                  <a:schemeClr val="tx1"/>
                </a:solidFill>
                <a:latin typeface="+mn-lt"/>
                <a:ea typeface="+mn-ea"/>
                <a:cs typeface="+mn-cs"/>
              </a:defRPr>
            </a:lvl6pPr>
            <a:lvl7pPr marL="1670870" indent="-128528" algn="l" defTabSz="514115" rtl="0" eaLnBrk="1" latinLnBrk="0" hangingPunct="1">
              <a:spcBef>
                <a:spcPct val="20000"/>
              </a:spcBef>
              <a:buFont typeface="Arial" pitchFamily="34" charset="0"/>
              <a:buChar char="•"/>
              <a:defRPr kumimoji="1" sz="1125" kern="1200">
                <a:solidFill>
                  <a:schemeClr val="tx1"/>
                </a:solidFill>
                <a:latin typeface="+mn-lt"/>
                <a:ea typeface="+mn-ea"/>
                <a:cs typeface="+mn-cs"/>
              </a:defRPr>
            </a:lvl7pPr>
            <a:lvl8pPr marL="1927926" indent="-128528" algn="l" defTabSz="514115" rtl="0" eaLnBrk="1" latinLnBrk="0" hangingPunct="1">
              <a:spcBef>
                <a:spcPct val="20000"/>
              </a:spcBef>
              <a:buFont typeface="Arial" pitchFamily="34" charset="0"/>
              <a:buChar char="•"/>
              <a:defRPr kumimoji="1" sz="1125" kern="1200">
                <a:solidFill>
                  <a:schemeClr val="tx1"/>
                </a:solidFill>
                <a:latin typeface="+mn-lt"/>
                <a:ea typeface="+mn-ea"/>
                <a:cs typeface="+mn-cs"/>
              </a:defRPr>
            </a:lvl8pPr>
            <a:lvl9pPr marL="2184985" indent="-128528" algn="l" defTabSz="514115" rtl="0" eaLnBrk="1" latinLnBrk="0" hangingPunct="1">
              <a:spcBef>
                <a:spcPct val="20000"/>
              </a:spcBef>
              <a:buFont typeface="Arial" pitchFamily="34" charset="0"/>
              <a:buChar char="•"/>
              <a:defRPr kumimoji="1" sz="1125" kern="1200">
                <a:solidFill>
                  <a:schemeClr val="tx1"/>
                </a:solidFill>
                <a:latin typeface="+mn-lt"/>
                <a:ea typeface="+mn-ea"/>
                <a:cs typeface="+mn-cs"/>
              </a:defRPr>
            </a:lvl9pPr>
          </a:lstStyle>
          <a:p>
            <a:pPr marL="0" marR="0" lvl="0" indent="0" algn="ctr" defTabSz="514115" rtl="0" eaLnBrk="1" fontAlgn="auto" latinLnBrk="0" hangingPunct="1">
              <a:lnSpc>
                <a:spcPct val="100000"/>
              </a:lnSpc>
              <a:spcBef>
                <a:spcPct val="20000"/>
              </a:spcBef>
              <a:spcAft>
                <a:spcPts val="0"/>
              </a:spcAft>
              <a:buClrTx/>
              <a:buSzTx/>
              <a:buFont typeface="Arial" pitchFamily="34" charset="0"/>
              <a:buNone/>
              <a:tabLst/>
              <a:defRPr/>
            </a:pPr>
            <a:r>
              <a:rPr kumimoji="1" lang="en-US" altLang="ja-JP" sz="1400" b="0" i="0" u="none" strike="noStrike" kern="1200" cap="none" spc="0" normalizeH="0" baseline="0" noProof="0" dirty="0">
                <a:ln>
                  <a:noFill/>
                </a:ln>
                <a:solidFill>
                  <a:prstClr val="black"/>
                </a:solidFill>
                <a:effectLst/>
                <a:uLnTx/>
                <a:uFillTx/>
                <a:latin typeface="メイリオ（本文）"/>
                <a:ea typeface="ＭＳ Ｐゴシック" panose="020B0600070205080204" pitchFamily="50" charset="-128"/>
                <a:cs typeface="+mn-cs"/>
              </a:rPr>
              <a:t>VALIS-Cockpit</a:t>
            </a:r>
            <a:r>
              <a:rPr kumimoji="1" lang="ja-JP" altLang="en-US" sz="1400" b="0" i="0" u="none" strike="noStrike" kern="1200" cap="none" spc="0" normalizeH="0" baseline="0" noProof="0" dirty="0">
                <a:ln>
                  <a:noFill/>
                </a:ln>
                <a:solidFill>
                  <a:prstClr val="black"/>
                </a:solidFill>
                <a:effectLst/>
                <a:uLnTx/>
                <a:uFillTx/>
                <a:latin typeface="メイリオ（本文）"/>
                <a:ea typeface="ＭＳ Ｐゴシック" panose="020B0600070205080204" pitchFamily="50" charset="-128"/>
                <a:cs typeface="+mn-cs"/>
              </a:rPr>
              <a:t>は顧客が貴社サイトの</a:t>
            </a:r>
            <a:r>
              <a:rPr kumimoji="1" lang="ja-JP" altLang="en-US" sz="1400" b="0" i="0" u="none" strike="noStrike" kern="1200" cap="none" spc="0" normalizeH="0" baseline="0" noProof="0" dirty="0">
                <a:ln>
                  <a:noFill/>
                </a:ln>
                <a:solidFill>
                  <a:srgbClr val="FFA024"/>
                </a:solidFill>
                <a:effectLst/>
                <a:uLnTx/>
                <a:uFillTx/>
                <a:latin typeface="メイリオ（本文）"/>
                <a:ea typeface="ＭＳ Ｐゴシック" panose="020B0600070205080204" pitchFamily="50" charset="-128"/>
                <a:cs typeface="+mn-cs"/>
              </a:rPr>
              <a:t>「外で」</a:t>
            </a:r>
            <a:r>
              <a:rPr kumimoji="1" lang="ja-JP" altLang="en-US" sz="1400" b="0" i="0" u="none" strike="noStrike" kern="1200" cap="none" spc="0" normalizeH="0" baseline="0" noProof="0" dirty="0">
                <a:ln>
                  <a:noFill/>
                </a:ln>
                <a:solidFill>
                  <a:prstClr val="black"/>
                </a:solidFill>
                <a:effectLst/>
                <a:uLnTx/>
                <a:uFillTx/>
                <a:latin typeface="メイリオ（本文）"/>
                <a:ea typeface="ＭＳ Ｐゴシック" panose="020B0600070205080204" pitchFamily="50" charset="-128"/>
                <a:cs typeface="+mn-cs"/>
              </a:rPr>
              <a:t>何をしていたか</a:t>
            </a:r>
            <a:r>
              <a:rPr kumimoji="1" lang="ja-JP" altLang="en-US" sz="1400" b="0" i="0" u="none" strike="noStrike" kern="1200" cap="none" spc="0" normalizeH="0" baseline="0" noProof="0" dirty="0">
                <a:ln>
                  <a:noFill/>
                </a:ln>
                <a:solidFill>
                  <a:srgbClr val="FFA024"/>
                </a:solidFill>
                <a:effectLst/>
                <a:uLnTx/>
                <a:uFillTx/>
                <a:latin typeface="メイリオ（本文）"/>
                <a:ea typeface="ＭＳ Ｐゴシック" panose="020B0600070205080204" pitchFamily="50" charset="-128"/>
                <a:cs typeface="+mn-cs"/>
              </a:rPr>
              <a:t>可視化</a:t>
            </a:r>
            <a:r>
              <a:rPr kumimoji="1" lang="ja-JP" altLang="en-US" sz="1400" b="0" i="0" u="none" strike="noStrike" kern="1200" cap="none" spc="0" normalizeH="0" baseline="0" noProof="0" dirty="0">
                <a:ln>
                  <a:noFill/>
                </a:ln>
                <a:solidFill>
                  <a:prstClr val="black"/>
                </a:solidFill>
                <a:effectLst/>
                <a:uLnTx/>
                <a:uFillTx/>
                <a:latin typeface="メイリオ（本文）"/>
                <a:ea typeface="ＭＳ Ｐゴシック" panose="020B0600070205080204" pitchFamily="50" charset="-128"/>
                <a:cs typeface="+mn-cs"/>
              </a:rPr>
              <a:t>します</a:t>
            </a:r>
          </a:p>
        </p:txBody>
      </p:sp>
      <p:sp>
        <p:nvSpPr>
          <p:cNvPr id="282" name="正方形/長方形 281">
            <a:extLst>
              <a:ext uri="{FF2B5EF4-FFF2-40B4-BE49-F238E27FC236}">
                <a16:creationId xmlns:a16="http://schemas.microsoft.com/office/drawing/2014/main" id="{9A647614-13B2-514E-B931-6DAFCA2E365F}"/>
              </a:ext>
            </a:extLst>
          </p:cNvPr>
          <p:cNvSpPr/>
          <p:nvPr/>
        </p:nvSpPr>
        <p:spPr>
          <a:xfrm>
            <a:off x="2470971" y="1391260"/>
            <a:ext cx="7896035" cy="4622526"/>
          </a:xfrm>
          <a:prstGeom prst="rect">
            <a:avLst/>
          </a:prstGeom>
          <a:solidFill>
            <a:srgbClr val="E4F1FA"/>
          </a:solidFill>
          <a:ln w="12700" cap="flat" cmpd="sng" algn="ctr">
            <a:noFill/>
            <a:prstDash val="solid"/>
            <a:miter lim="800000"/>
          </a:ln>
          <a:effectLst/>
        </p:spPr>
        <p:txBody>
          <a:bodyPr tIns="101815" rtlCol="0" anchor="t"/>
          <a:lstStyle/>
          <a:p>
            <a:pPr marL="0" marR="0" lvl="0" indent="0" algn="ctr" defTabSz="1042744" rtl="0" eaLnBrk="1" fontAlgn="auto" latinLnBrk="0" hangingPunct="1">
              <a:lnSpc>
                <a:spcPct val="100000"/>
              </a:lnSpc>
              <a:spcBef>
                <a:spcPts val="0"/>
              </a:spcBef>
              <a:spcAft>
                <a:spcPts val="0"/>
              </a:spcAft>
              <a:buClrTx/>
              <a:buSzTx/>
              <a:buFontTx/>
              <a:buNone/>
              <a:tabLst/>
              <a:defRPr/>
            </a:pPr>
            <a:endParaRPr kumimoji="0" lang="ja-JP" altLang="en-US" sz="1350" b="1" i="0" u="none" strike="noStrike" kern="0" cap="none" spc="0" normalizeH="0" baseline="0" noProof="0" dirty="0">
              <a:ln>
                <a:noFill/>
              </a:ln>
              <a:solidFill>
                <a:srgbClr val="FFA024"/>
              </a:solidFill>
              <a:effectLst/>
              <a:uLnTx/>
              <a:uFillTx/>
              <a:latin typeface="メイリオ（本文）"/>
              <a:ea typeface="ＭＳ Ｐゴシック" panose="020B0600070205080204" pitchFamily="50" charset="-128"/>
              <a:cs typeface="+mn-cs"/>
            </a:endParaRPr>
          </a:p>
        </p:txBody>
      </p:sp>
      <p:sp>
        <p:nvSpPr>
          <p:cNvPr id="283" name="正方形/長方形 282">
            <a:extLst>
              <a:ext uri="{FF2B5EF4-FFF2-40B4-BE49-F238E27FC236}">
                <a16:creationId xmlns:a16="http://schemas.microsoft.com/office/drawing/2014/main" id="{69DAF30C-04ED-DB42-9FDB-990EB673E5F9}"/>
              </a:ext>
            </a:extLst>
          </p:cNvPr>
          <p:cNvSpPr/>
          <p:nvPr/>
        </p:nvSpPr>
        <p:spPr>
          <a:xfrm>
            <a:off x="6619027" y="2196426"/>
            <a:ext cx="2301205" cy="2782570"/>
          </a:xfrm>
          <a:prstGeom prst="rect">
            <a:avLst/>
          </a:prstGeom>
          <a:solidFill>
            <a:srgbClr val="FFFFFF"/>
          </a:solidFill>
          <a:ln w="38100" cap="flat" cmpd="sng" algn="ctr">
            <a:solidFill>
              <a:srgbClr val="4472C4"/>
            </a:solidFill>
            <a:prstDash val="sysDot"/>
            <a:miter lim="800000"/>
          </a:ln>
          <a:effectLst/>
        </p:spPr>
        <p:txBody>
          <a:bodyPr tIns="101815" rtlCol="0" anchor="t"/>
          <a:lstStyle/>
          <a:p>
            <a:pPr marL="0" marR="0" lvl="0" indent="0" algn="ctr" defTabSz="1042744" rtl="0" eaLnBrk="1" fontAlgn="auto" latinLnBrk="0" hangingPunct="1">
              <a:lnSpc>
                <a:spcPct val="100000"/>
              </a:lnSpc>
              <a:spcBef>
                <a:spcPts val="0"/>
              </a:spcBef>
              <a:spcAft>
                <a:spcPts val="0"/>
              </a:spcAft>
              <a:buClrTx/>
              <a:buSzTx/>
              <a:buFontTx/>
              <a:buNone/>
              <a:tabLst/>
              <a:defRPr/>
            </a:pPr>
            <a:endParaRPr kumimoji="0" lang="ja-JP" altLang="en-US" sz="1350" b="1" i="0" u="none" strike="noStrike" kern="0" cap="none" spc="0" normalizeH="0" baseline="0" noProof="0">
              <a:ln>
                <a:noFill/>
              </a:ln>
              <a:solidFill>
                <a:prstClr val="black">
                  <a:lumMod val="65000"/>
                  <a:lumOff val="35000"/>
                </a:prstClr>
              </a:solidFill>
              <a:effectLst/>
              <a:uLnTx/>
              <a:uFillTx/>
              <a:latin typeface="メイリオ（本文）"/>
              <a:ea typeface="ＭＳ Ｐゴシック" panose="020B0600070205080204" pitchFamily="50" charset="-128"/>
              <a:cs typeface="+mn-cs"/>
            </a:endParaRPr>
          </a:p>
        </p:txBody>
      </p:sp>
      <p:pic>
        <p:nvPicPr>
          <p:cNvPr id="284" name="Picture 6" descr="C:\Users\takaoka-s\Desktop\Flaticon_PNGFiles (1)\one14.png">
            <a:extLst>
              <a:ext uri="{FF2B5EF4-FFF2-40B4-BE49-F238E27FC236}">
                <a16:creationId xmlns:a16="http://schemas.microsoft.com/office/drawing/2014/main" id="{57947D8C-29E0-D146-9B0F-B057561BEF66}"/>
              </a:ext>
            </a:extLst>
          </p:cNvPr>
          <p:cNvPicPr>
            <a:picLocks noChangeAspect="1" noChangeArrowheads="1"/>
          </p:cNvPicPr>
          <p:nvPr/>
        </p:nvPicPr>
        <p:blipFill>
          <a:blip r:embed="rId2" cstate="email">
            <a:alphaModFix amt="70000"/>
            <a:extLst>
              <a:ext uri="{28A0092B-C50C-407E-A947-70E740481C1C}">
                <a14:useLocalDpi xmlns:a14="http://schemas.microsoft.com/office/drawing/2010/main"/>
              </a:ext>
            </a:extLst>
          </a:blip>
          <a:srcRect/>
          <a:stretch>
            <a:fillRect/>
          </a:stretch>
        </p:blipFill>
        <p:spPr bwMode="auto">
          <a:xfrm>
            <a:off x="1697887" y="3648839"/>
            <a:ext cx="528422" cy="528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5" name="Picture 11" descr="C:\Users\takaoka-s\Desktop\Flaticon_PNGFiles (1)\punk.png">
            <a:extLst>
              <a:ext uri="{FF2B5EF4-FFF2-40B4-BE49-F238E27FC236}">
                <a16:creationId xmlns:a16="http://schemas.microsoft.com/office/drawing/2014/main" id="{F21C8342-5282-A346-B09E-90DF7D7C3316}"/>
              </a:ext>
            </a:extLst>
          </p:cNvPr>
          <p:cNvPicPr>
            <a:picLocks noChangeAspect="1" noChangeArrowheads="1"/>
          </p:cNvPicPr>
          <p:nvPr/>
        </p:nvPicPr>
        <p:blipFill>
          <a:blip r:embed="rId3" cstate="email">
            <a:alphaModFix amt="70000"/>
            <a:extLst>
              <a:ext uri="{BEBA8EAE-BF5A-486C-A8C5-ECC9F3942E4B}">
                <a14:imgProps xmlns:a14="http://schemas.microsoft.com/office/drawing/2010/main">
                  <a14:imgLayer r:embed="rId4">
                    <a14:imgEffect>
                      <a14:brightnessContrast bright="-2000"/>
                    </a14:imgEffect>
                  </a14:imgLayer>
                </a14:imgProps>
              </a:ext>
              <a:ext uri="{28A0092B-C50C-407E-A947-70E740481C1C}">
                <a14:useLocalDpi xmlns:a14="http://schemas.microsoft.com/office/drawing/2010/main"/>
              </a:ext>
            </a:extLst>
          </a:blip>
          <a:srcRect/>
          <a:stretch>
            <a:fillRect/>
          </a:stretch>
        </p:blipFill>
        <p:spPr bwMode="auto">
          <a:xfrm>
            <a:off x="1677775" y="1791753"/>
            <a:ext cx="568640" cy="56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 name="Picture 18" descr="C:\Users\takaoka-s\Desktop\Flaticon_PNGFiles (1)\young8.png">
            <a:extLst>
              <a:ext uri="{FF2B5EF4-FFF2-40B4-BE49-F238E27FC236}">
                <a16:creationId xmlns:a16="http://schemas.microsoft.com/office/drawing/2014/main" id="{B94A03DB-7E21-454D-898A-9E4E8F0B2D5C}"/>
              </a:ext>
            </a:extLst>
          </p:cNvPr>
          <p:cNvPicPr>
            <a:picLocks noChangeAspect="1" noChangeArrowheads="1"/>
          </p:cNvPicPr>
          <p:nvPr/>
        </p:nvPicPr>
        <p:blipFill>
          <a:blip r:embed="rId5" cstate="email">
            <a:alphaModFix amt="70000"/>
            <a:extLst>
              <a:ext uri="{28A0092B-C50C-407E-A947-70E740481C1C}">
                <a14:useLocalDpi xmlns:a14="http://schemas.microsoft.com/office/drawing/2010/main"/>
              </a:ext>
            </a:extLst>
          </a:blip>
          <a:srcRect/>
          <a:stretch>
            <a:fillRect/>
          </a:stretch>
        </p:blipFill>
        <p:spPr bwMode="auto">
          <a:xfrm>
            <a:off x="1678469" y="2649441"/>
            <a:ext cx="567255" cy="56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 name="Picture 22" descr="C:\Users\takaoka-s\Desktop\Flaticon_PNGFiles (1)\female91.png">
            <a:extLst>
              <a:ext uri="{FF2B5EF4-FFF2-40B4-BE49-F238E27FC236}">
                <a16:creationId xmlns:a16="http://schemas.microsoft.com/office/drawing/2014/main" id="{17459B8B-0552-8240-81F4-17883CBB3E3F}"/>
              </a:ext>
            </a:extLst>
          </p:cNvPr>
          <p:cNvPicPr>
            <a:picLocks noChangeAspect="1" noChangeArrowheads="1"/>
          </p:cNvPicPr>
          <p:nvPr/>
        </p:nvPicPr>
        <p:blipFill>
          <a:blip r:embed="rId6" cstate="email">
            <a:alphaModFix amt="70000"/>
            <a:extLst>
              <a:ext uri="{28A0092B-C50C-407E-A947-70E740481C1C}">
                <a14:useLocalDpi xmlns:a14="http://schemas.microsoft.com/office/drawing/2010/main"/>
              </a:ext>
            </a:extLst>
          </a:blip>
          <a:srcRect/>
          <a:stretch>
            <a:fillRect/>
          </a:stretch>
        </p:blipFill>
        <p:spPr bwMode="auto">
          <a:xfrm>
            <a:off x="1678469" y="4519825"/>
            <a:ext cx="567255" cy="56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8" name="グループ化 287">
            <a:extLst>
              <a:ext uri="{FF2B5EF4-FFF2-40B4-BE49-F238E27FC236}">
                <a16:creationId xmlns:a16="http://schemas.microsoft.com/office/drawing/2014/main" id="{125A0C2C-685B-F448-BF81-A02596060FFE}"/>
              </a:ext>
            </a:extLst>
          </p:cNvPr>
          <p:cNvGrpSpPr>
            <a:grpSpLocks noChangeAspect="1"/>
          </p:cNvGrpSpPr>
          <p:nvPr/>
        </p:nvGrpSpPr>
        <p:grpSpPr>
          <a:xfrm>
            <a:off x="3390995" y="2001829"/>
            <a:ext cx="641722" cy="660810"/>
            <a:chOff x="3552960" y="2320083"/>
            <a:chExt cx="658726" cy="678321"/>
          </a:xfrm>
        </p:grpSpPr>
        <p:pic>
          <p:nvPicPr>
            <p:cNvPr id="289" name="図 288">
              <a:extLst>
                <a:ext uri="{FF2B5EF4-FFF2-40B4-BE49-F238E27FC236}">
                  <a16:creationId xmlns:a16="http://schemas.microsoft.com/office/drawing/2014/main" id="{E35D6BC2-5AFD-2E48-97BD-A6171350915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52960" y="2339678"/>
              <a:ext cx="658726" cy="658726"/>
            </a:xfrm>
            <a:prstGeom prst="rect">
              <a:avLst/>
            </a:prstGeom>
          </p:spPr>
        </p:pic>
        <p:sp>
          <p:nvSpPr>
            <p:cNvPr id="290" name="テキスト ボックス 289">
              <a:extLst>
                <a:ext uri="{FF2B5EF4-FFF2-40B4-BE49-F238E27FC236}">
                  <a16:creationId xmlns:a16="http://schemas.microsoft.com/office/drawing/2014/main" id="{05EC431E-5534-284B-A036-C7075A528F10}"/>
                </a:ext>
              </a:extLst>
            </p:cNvPr>
            <p:cNvSpPr txBox="1"/>
            <p:nvPr/>
          </p:nvSpPr>
          <p:spPr>
            <a:xfrm>
              <a:off x="3606848" y="2320083"/>
              <a:ext cx="497264" cy="213386"/>
            </a:xfrm>
            <a:prstGeom prst="rect">
              <a:avLst/>
            </a:prstGeom>
            <a:noFill/>
          </p:spPr>
          <p:txBody>
            <a:bodyPr wrap="none" rtlCol="0">
              <a:spAutoFit/>
            </a:bodyPr>
            <a:lstStyle/>
            <a:p>
              <a:pPr marL="0" marR="0" lvl="0" indent="0" algn="l" defTabSz="1042744" rtl="0" eaLnBrk="1" fontAlgn="auto" latinLnBrk="0" hangingPunct="1">
                <a:lnSpc>
                  <a:spcPct val="100000"/>
                </a:lnSpc>
                <a:spcBef>
                  <a:spcPts val="0"/>
                </a:spcBef>
                <a:spcAft>
                  <a:spcPts val="0"/>
                </a:spcAft>
                <a:buClrTx/>
                <a:buSzTx/>
                <a:buFontTx/>
                <a:buNone/>
                <a:tabLst/>
                <a:defRPr/>
              </a:pPr>
              <a:r>
                <a:rPr kumimoji="1" lang="ja-JP" altLang="en-US" sz="751" b="0" i="0" u="none" strike="noStrike" kern="1200" cap="none" spc="0" normalizeH="0" baseline="0" noProof="0">
                  <a:ln>
                    <a:noFill/>
                  </a:ln>
                  <a:solidFill>
                    <a:prstClr val="white"/>
                  </a:solidFill>
                  <a:effectLst/>
                  <a:uLnTx/>
                  <a:uFillTx/>
                  <a:latin typeface="メイリオ（本文）"/>
                  <a:ea typeface="ＭＳ Ｐゴシック" panose="020B0600070205080204" pitchFamily="50" charset="-128"/>
                  <a:cs typeface="+mn-cs"/>
                </a:rPr>
                <a:t>サイト</a:t>
              </a:r>
              <a:r>
                <a:rPr kumimoji="1" lang="en-US" altLang="ja-JP" sz="751" b="0" i="0" u="none" strike="noStrike" kern="1200" cap="none" spc="0" normalizeH="0" baseline="0" noProof="0" dirty="0">
                  <a:ln>
                    <a:noFill/>
                  </a:ln>
                  <a:solidFill>
                    <a:prstClr val="white"/>
                  </a:solidFill>
                  <a:effectLst/>
                  <a:uLnTx/>
                  <a:uFillTx/>
                  <a:latin typeface="メイリオ（本文）"/>
                  <a:ea typeface="ＭＳ Ｐゴシック" panose="020B0600070205080204" pitchFamily="50" charset="-128"/>
                  <a:cs typeface="+mn-cs"/>
                </a:rPr>
                <a:t>A</a:t>
              </a:r>
              <a:endParaRPr kumimoji="1" lang="ja-JP" altLang="en-US" sz="751" b="0" i="0" u="none" strike="noStrike" kern="1200" cap="none" spc="0" normalizeH="0" baseline="0" noProof="0">
                <a:ln>
                  <a:noFill/>
                </a:ln>
                <a:solidFill>
                  <a:prstClr val="white"/>
                </a:solidFill>
                <a:effectLst/>
                <a:uLnTx/>
                <a:uFillTx/>
                <a:latin typeface="メイリオ（本文）"/>
                <a:ea typeface="ＭＳ Ｐゴシック" panose="020B0600070205080204" pitchFamily="50" charset="-128"/>
                <a:cs typeface="+mn-cs"/>
              </a:endParaRPr>
            </a:p>
          </p:txBody>
        </p:sp>
      </p:grpSp>
      <p:grpSp>
        <p:nvGrpSpPr>
          <p:cNvPr id="291" name="グループ化 290">
            <a:extLst>
              <a:ext uri="{FF2B5EF4-FFF2-40B4-BE49-F238E27FC236}">
                <a16:creationId xmlns:a16="http://schemas.microsoft.com/office/drawing/2014/main" id="{2A699406-7F45-744E-8630-4304D5F47398}"/>
              </a:ext>
            </a:extLst>
          </p:cNvPr>
          <p:cNvGrpSpPr>
            <a:grpSpLocks noChangeAspect="1"/>
          </p:cNvGrpSpPr>
          <p:nvPr/>
        </p:nvGrpSpPr>
        <p:grpSpPr>
          <a:xfrm>
            <a:off x="3372468" y="3160944"/>
            <a:ext cx="678770" cy="690231"/>
            <a:chOff x="3065634" y="2238143"/>
            <a:chExt cx="696757" cy="708522"/>
          </a:xfrm>
        </p:grpSpPr>
        <p:pic>
          <p:nvPicPr>
            <p:cNvPr id="292" name="図 291">
              <a:extLst>
                <a:ext uri="{FF2B5EF4-FFF2-40B4-BE49-F238E27FC236}">
                  <a16:creationId xmlns:a16="http://schemas.microsoft.com/office/drawing/2014/main" id="{36876F8A-51E5-6040-BD08-525F962AEDC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065634" y="2249908"/>
              <a:ext cx="696757" cy="696757"/>
            </a:xfrm>
            <a:prstGeom prst="rect">
              <a:avLst/>
            </a:prstGeom>
          </p:spPr>
        </p:pic>
        <p:sp>
          <p:nvSpPr>
            <p:cNvPr id="293" name="テキスト ボックス 292">
              <a:extLst>
                <a:ext uri="{FF2B5EF4-FFF2-40B4-BE49-F238E27FC236}">
                  <a16:creationId xmlns:a16="http://schemas.microsoft.com/office/drawing/2014/main" id="{5D8961E3-31AC-A848-B5E5-54EA79EC148C}"/>
                </a:ext>
              </a:extLst>
            </p:cNvPr>
            <p:cNvSpPr txBox="1"/>
            <p:nvPr/>
          </p:nvSpPr>
          <p:spPr>
            <a:xfrm>
              <a:off x="3140094" y="2238143"/>
              <a:ext cx="497265" cy="213386"/>
            </a:xfrm>
            <a:prstGeom prst="rect">
              <a:avLst/>
            </a:prstGeom>
            <a:noFill/>
          </p:spPr>
          <p:txBody>
            <a:bodyPr wrap="none" rtlCol="0">
              <a:spAutoFit/>
            </a:bodyPr>
            <a:lstStyle/>
            <a:p>
              <a:pPr marL="0" marR="0" lvl="0" indent="0" algn="l" defTabSz="1042744" rtl="0" eaLnBrk="1" fontAlgn="auto" latinLnBrk="0" hangingPunct="1">
                <a:lnSpc>
                  <a:spcPct val="100000"/>
                </a:lnSpc>
                <a:spcBef>
                  <a:spcPts val="0"/>
                </a:spcBef>
                <a:spcAft>
                  <a:spcPts val="0"/>
                </a:spcAft>
                <a:buClrTx/>
                <a:buSzTx/>
                <a:buFontTx/>
                <a:buNone/>
                <a:tabLst/>
                <a:defRPr/>
              </a:pPr>
              <a:r>
                <a:rPr kumimoji="1" lang="ja-JP" altLang="en-US" sz="751" b="0" i="0" u="none" strike="noStrike" kern="1200" cap="none" spc="0" normalizeH="0" baseline="0" noProof="0">
                  <a:ln>
                    <a:noFill/>
                  </a:ln>
                  <a:solidFill>
                    <a:prstClr val="white"/>
                  </a:solidFill>
                  <a:effectLst/>
                  <a:uLnTx/>
                  <a:uFillTx/>
                  <a:latin typeface="メイリオ（本文）"/>
                  <a:ea typeface="ＭＳ Ｐゴシック" panose="020B0600070205080204" pitchFamily="50" charset="-128"/>
                  <a:cs typeface="+mn-cs"/>
                </a:rPr>
                <a:t>サイト</a:t>
              </a:r>
              <a:r>
                <a:rPr kumimoji="1" lang="en-US" altLang="ja-JP" sz="751" b="0" i="0" u="none" strike="noStrike" kern="1200" cap="none" spc="0" normalizeH="0" baseline="0" noProof="0" dirty="0">
                  <a:ln>
                    <a:noFill/>
                  </a:ln>
                  <a:solidFill>
                    <a:prstClr val="white"/>
                  </a:solidFill>
                  <a:effectLst/>
                  <a:uLnTx/>
                  <a:uFillTx/>
                  <a:latin typeface="メイリオ（本文）"/>
                  <a:ea typeface="ＭＳ Ｐゴシック" panose="020B0600070205080204" pitchFamily="50" charset="-128"/>
                  <a:cs typeface="+mn-cs"/>
                </a:rPr>
                <a:t>B</a:t>
              </a:r>
              <a:endParaRPr kumimoji="1" lang="ja-JP" altLang="en-US" sz="751" b="0" i="0" u="none" strike="noStrike" kern="1200" cap="none" spc="0" normalizeH="0" baseline="0" noProof="0">
                <a:ln>
                  <a:noFill/>
                </a:ln>
                <a:solidFill>
                  <a:prstClr val="white"/>
                </a:solidFill>
                <a:effectLst/>
                <a:uLnTx/>
                <a:uFillTx/>
                <a:latin typeface="メイリオ（本文）"/>
                <a:ea typeface="ＭＳ Ｐゴシック" panose="020B0600070205080204" pitchFamily="50" charset="-128"/>
                <a:cs typeface="+mn-cs"/>
              </a:endParaRPr>
            </a:p>
          </p:txBody>
        </p:sp>
      </p:grpSp>
      <p:grpSp>
        <p:nvGrpSpPr>
          <p:cNvPr id="294" name="グループ化 293">
            <a:extLst>
              <a:ext uri="{FF2B5EF4-FFF2-40B4-BE49-F238E27FC236}">
                <a16:creationId xmlns:a16="http://schemas.microsoft.com/office/drawing/2014/main" id="{011CE80D-113E-9E4C-B110-FF059B939F02}"/>
              </a:ext>
            </a:extLst>
          </p:cNvPr>
          <p:cNvGrpSpPr>
            <a:grpSpLocks noChangeAspect="1"/>
          </p:cNvGrpSpPr>
          <p:nvPr/>
        </p:nvGrpSpPr>
        <p:grpSpPr>
          <a:xfrm>
            <a:off x="3390992" y="4242656"/>
            <a:ext cx="641721" cy="657817"/>
            <a:chOff x="3552960" y="2323155"/>
            <a:chExt cx="658726" cy="675249"/>
          </a:xfrm>
        </p:grpSpPr>
        <p:pic>
          <p:nvPicPr>
            <p:cNvPr id="295" name="図 294">
              <a:extLst>
                <a:ext uri="{FF2B5EF4-FFF2-40B4-BE49-F238E27FC236}">
                  <a16:creationId xmlns:a16="http://schemas.microsoft.com/office/drawing/2014/main" id="{4C015DF9-2D1E-5A48-801B-594FA3083FC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52960" y="2339678"/>
              <a:ext cx="658726" cy="658726"/>
            </a:xfrm>
            <a:prstGeom prst="rect">
              <a:avLst/>
            </a:prstGeom>
          </p:spPr>
        </p:pic>
        <p:sp>
          <p:nvSpPr>
            <p:cNvPr id="296" name="テキスト ボックス 295">
              <a:extLst>
                <a:ext uri="{FF2B5EF4-FFF2-40B4-BE49-F238E27FC236}">
                  <a16:creationId xmlns:a16="http://schemas.microsoft.com/office/drawing/2014/main" id="{F5078B40-63B7-BE4A-9845-08FB8FFBE786}"/>
                </a:ext>
              </a:extLst>
            </p:cNvPr>
            <p:cNvSpPr txBox="1"/>
            <p:nvPr/>
          </p:nvSpPr>
          <p:spPr>
            <a:xfrm>
              <a:off x="3616066" y="2323155"/>
              <a:ext cx="500556" cy="213386"/>
            </a:xfrm>
            <a:prstGeom prst="rect">
              <a:avLst/>
            </a:prstGeom>
            <a:noFill/>
          </p:spPr>
          <p:txBody>
            <a:bodyPr wrap="none" rtlCol="0">
              <a:spAutoFit/>
            </a:bodyPr>
            <a:lstStyle/>
            <a:p>
              <a:pPr marL="0" marR="0" lvl="0" indent="0" algn="l" defTabSz="1042744" rtl="0" eaLnBrk="1" fontAlgn="auto" latinLnBrk="0" hangingPunct="1">
                <a:lnSpc>
                  <a:spcPct val="100000"/>
                </a:lnSpc>
                <a:spcBef>
                  <a:spcPts val="0"/>
                </a:spcBef>
                <a:spcAft>
                  <a:spcPts val="0"/>
                </a:spcAft>
                <a:buClrTx/>
                <a:buSzTx/>
                <a:buFontTx/>
                <a:buNone/>
                <a:tabLst/>
                <a:defRPr/>
              </a:pPr>
              <a:r>
                <a:rPr kumimoji="1" lang="ja-JP" altLang="en-US" sz="751" b="0" i="0" u="none" strike="noStrike" kern="1200" cap="none" spc="0" normalizeH="0" baseline="0" noProof="0">
                  <a:ln>
                    <a:noFill/>
                  </a:ln>
                  <a:solidFill>
                    <a:prstClr val="white"/>
                  </a:solidFill>
                  <a:effectLst/>
                  <a:uLnTx/>
                  <a:uFillTx/>
                  <a:latin typeface="メイリオ（本文）"/>
                  <a:ea typeface="ＭＳ Ｐゴシック" panose="020B0600070205080204" pitchFamily="50" charset="-128"/>
                  <a:cs typeface="+mn-cs"/>
                </a:rPr>
                <a:t>サイト</a:t>
              </a:r>
              <a:r>
                <a:rPr kumimoji="1" lang="en-US" altLang="ja-JP" sz="751" b="0" i="0" u="none" strike="noStrike" kern="1200" cap="none" spc="0" normalizeH="0" baseline="0" noProof="0" dirty="0">
                  <a:ln>
                    <a:noFill/>
                  </a:ln>
                  <a:solidFill>
                    <a:prstClr val="white"/>
                  </a:solidFill>
                  <a:effectLst/>
                  <a:uLnTx/>
                  <a:uFillTx/>
                  <a:latin typeface="メイリオ（本文）"/>
                  <a:ea typeface="ＭＳ Ｐゴシック" panose="020B0600070205080204" pitchFamily="50" charset="-128"/>
                  <a:cs typeface="+mn-cs"/>
                </a:rPr>
                <a:t>C</a:t>
              </a:r>
              <a:endParaRPr kumimoji="1" lang="ja-JP" altLang="en-US" sz="751" b="0" i="0" u="none" strike="noStrike" kern="1200" cap="none" spc="0" normalizeH="0" baseline="0" noProof="0">
                <a:ln>
                  <a:noFill/>
                </a:ln>
                <a:solidFill>
                  <a:prstClr val="white"/>
                </a:solidFill>
                <a:effectLst/>
                <a:uLnTx/>
                <a:uFillTx/>
                <a:latin typeface="メイリオ（本文）"/>
                <a:ea typeface="ＭＳ Ｐゴシック" panose="020B0600070205080204" pitchFamily="50" charset="-128"/>
                <a:cs typeface="+mn-cs"/>
              </a:endParaRPr>
            </a:p>
          </p:txBody>
        </p:sp>
      </p:grpSp>
      <p:grpSp>
        <p:nvGrpSpPr>
          <p:cNvPr id="297" name="グループ化 296">
            <a:extLst>
              <a:ext uri="{FF2B5EF4-FFF2-40B4-BE49-F238E27FC236}">
                <a16:creationId xmlns:a16="http://schemas.microsoft.com/office/drawing/2014/main" id="{9AC9F571-7D2E-BF4C-BFD5-8665A41D9377}"/>
              </a:ext>
            </a:extLst>
          </p:cNvPr>
          <p:cNvGrpSpPr>
            <a:grpSpLocks noChangeAspect="1"/>
          </p:cNvGrpSpPr>
          <p:nvPr/>
        </p:nvGrpSpPr>
        <p:grpSpPr>
          <a:xfrm>
            <a:off x="5023396" y="2461632"/>
            <a:ext cx="641721" cy="660507"/>
            <a:chOff x="3552960" y="2320395"/>
            <a:chExt cx="658726" cy="678009"/>
          </a:xfrm>
        </p:grpSpPr>
        <p:pic>
          <p:nvPicPr>
            <p:cNvPr id="298" name="図 297">
              <a:extLst>
                <a:ext uri="{FF2B5EF4-FFF2-40B4-BE49-F238E27FC236}">
                  <a16:creationId xmlns:a16="http://schemas.microsoft.com/office/drawing/2014/main" id="{0BE6D0D7-89E8-4D4B-A18A-65D475725DA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52960" y="2339678"/>
              <a:ext cx="658726" cy="658726"/>
            </a:xfrm>
            <a:prstGeom prst="rect">
              <a:avLst/>
            </a:prstGeom>
          </p:spPr>
        </p:pic>
        <p:sp>
          <p:nvSpPr>
            <p:cNvPr id="299" name="テキスト ボックス 298">
              <a:extLst>
                <a:ext uri="{FF2B5EF4-FFF2-40B4-BE49-F238E27FC236}">
                  <a16:creationId xmlns:a16="http://schemas.microsoft.com/office/drawing/2014/main" id="{F4527E35-CBC2-144B-9F2E-59FAC69A88D6}"/>
                </a:ext>
              </a:extLst>
            </p:cNvPr>
            <p:cNvSpPr txBox="1"/>
            <p:nvPr/>
          </p:nvSpPr>
          <p:spPr>
            <a:xfrm>
              <a:off x="3609505" y="2320395"/>
              <a:ext cx="498909" cy="213385"/>
            </a:xfrm>
            <a:prstGeom prst="rect">
              <a:avLst/>
            </a:prstGeom>
            <a:noFill/>
          </p:spPr>
          <p:txBody>
            <a:bodyPr wrap="none" rtlCol="0">
              <a:spAutoFit/>
            </a:bodyPr>
            <a:lstStyle/>
            <a:p>
              <a:pPr marL="0" marR="0" lvl="0" indent="0" algn="l" defTabSz="1042744" rtl="0" eaLnBrk="1" fontAlgn="auto" latinLnBrk="0" hangingPunct="1">
                <a:lnSpc>
                  <a:spcPct val="100000"/>
                </a:lnSpc>
                <a:spcBef>
                  <a:spcPts val="0"/>
                </a:spcBef>
                <a:spcAft>
                  <a:spcPts val="0"/>
                </a:spcAft>
                <a:buClrTx/>
                <a:buSzTx/>
                <a:buFontTx/>
                <a:buNone/>
                <a:tabLst/>
                <a:defRPr/>
              </a:pPr>
              <a:r>
                <a:rPr kumimoji="1" lang="ja-JP" altLang="en-US" sz="751" b="0" i="0" u="none" strike="noStrike" kern="1200" cap="none" spc="0" normalizeH="0" baseline="0" noProof="0">
                  <a:ln>
                    <a:noFill/>
                  </a:ln>
                  <a:solidFill>
                    <a:prstClr val="white"/>
                  </a:solidFill>
                  <a:effectLst/>
                  <a:uLnTx/>
                  <a:uFillTx/>
                  <a:latin typeface="メイリオ（本文）"/>
                  <a:ea typeface="ＭＳ Ｐゴシック" panose="020B0600070205080204" pitchFamily="50" charset="-128"/>
                  <a:cs typeface="+mn-cs"/>
                </a:rPr>
                <a:t>サイト</a:t>
              </a:r>
              <a:r>
                <a:rPr kumimoji="1" lang="en-US" altLang="ja-JP" sz="751" b="0" i="0" u="none" strike="noStrike" kern="1200" cap="none" spc="0" normalizeH="0" baseline="0" noProof="0" dirty="0">
                  <a:ln>
                    <a:noFill/>
                  </a:ln>
                  <a:solidFill>
                    <a:prstClr val="white"/>
                  </a:solidFill>
                  <a:effectLst/>
                  <a:uLnTx/>
                  <a:uFillTx/>
                  <a:latin typeface="メイリオ（本文）"/>
                  <a:ea typeface="ＭＳ Ｐゴシック" panose="020B0600070205080204" pitchFamily="50" charset="-128"/>
                  <a:cs typeface="+mn-cs"/>
                </a:rPr>
                <a:t>D</a:t>
              </a:r>
              <a:endParaRPr kumimoji="1" lang="ja-JP" altLang="en-US" sz="751" b="0" i="0" u="none" strike="noStrike" kern="1200" cap="none" spc="0" normalizeH="0" baseline="0" noProof="0">
                <a:ln>
                  <a:noFill/>
                </a:ln>
                <a:solidFill>
                  <a:prstClr val="white"/>
                </a:solidFill>
                <a:effectLst/>
                <a:uLnTx/>
                <a:uFillTx/>
                <a:latin typeface="メイリオ（本文）"/>
                <a:ea typeface="ＭＳ Ｐゴシック" panose="020B0600070205080204" pitchFamily="50" charset="-128"/>
                <a:cs typeface="+mn-cs"/>
              </a:endParaRPr>
            </a:p>
          </p:txBody>
        </p:sp>
      </p:grpSp>
      <p:grpSp>
        <p:nvGrpSpPr>
          <p:cNvPr id="300" name="グループ化 299">
            <a:extLst>
              <a:ext uri="{FF2B5EF4-FFF2-40B4-BE49-F238E27FC236}">
                <a16:creationId xmlns:a16="http://schemas.microsoft.com/office/drawing/2014/main" id="{B79EA0CC-0F30-344C-B384-54D0138099EF}"/>
              </a:ext>
            </a:extLst>
          </p:cNvPr>
          <p:cNvGrpSpPr>
            <a:grpSpLocks noChangeAspect="1"/>
          </p:cNvGrpSpPr>
          <p:nvPr/>
        </p:nvGrpSpPr>
        <p:grpSpPr>
          <a:xfrm>
            <a:off x="5031316" y="3624159"/>
            <a:ext cx="641601" cy="660507"/>
            <a:chOff x="3552960" y="2320395"/>
            <a:chExt cx="658726" cy="678009"/>
          </a:xfrm>
        </p:grpSpPr>
        <p:pic>
          <p:nvPicPr>
            <p:cNvPr id="301" name="図 300">
              <a:extLst>
                <a:ext uri="{FF2B5EF4-FFF2-40B4-BE49-F238E27FC236}">
                  <a16:creationId xmlns:a16="http://schemas.microsoft.com/office/drawing/2014/main" id="{63DDDA1F-FE22-A54F-B758-8905CD1D2C6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52960" y="2339678"/>
              <a:ext cx="658726" cy="658726"/>
            </a:xfrm>
            <a:prstGeom prst="rect">
              <a:avLst/>
            </a:prstGeom>
          </p:spPr>
        </p:pic>
        <p:sp>
          <p:nvSpPr>
            <p:cNvPr id="302" name="テキスト ボックス 301">
              <a:extLst>
                <a:ext uri="{FF2B5EF4-FFF2-40B4-BE49-F238E27FC236}">
                  <a16:creationId xmlns:a16="http://schemas.microsoft.com/office/drawing/2014/main" id="{0CD4731C-25A8-DE4D-8FF8-426696C0B72C}"/>
                </a:ext>
              </a:extLst>
            </p:cNvPr>
            <p:cNvSpPr txBox="1"/>
            <p:nvPr/>
          </p:nvSpPr>
          <p:spPr>
            <a:xfrm>
              <a:off x="3609514" y="2320395"/>
              <a:ext cx="490775" cy="213385"/>
            </a:xfrm>
            <a:prstGeom prst="rect">
              <a:avLst/>
            </a:prstGeom>
            <a:noFill/>
          </p:spPr>
          <p:txBody>
            <a:bodyPr wrap="none" rtlCol="0">
              <a:spAutoFit/>
            </a:bodyPr>
            <a:lstStyle/>
            <a:p>
              <a:pPr marL="0" marR="0" lvl="0" indent="0" algn="l" defTabSz="1042744" rtl="0" eaLnBrk="1" fontAlgn="auto" latinLnBrk="0" hangingPunct="1">
                <a:lnSpc>
                  <a:spcPct val="100000"/>
                </a:lnSpc>
                <a:spcBef>
                  <a:spcPts val="0"/>
                </a:spcBef>
                <a:spcAft>
                  <a:spcPts val="0"/>
                </a:spcAft>
                <a:buClrTx/>
                <a:buSzTx/>
                <a:buFontTx/>
                <a:buNone/>
                <a:tabLst/>
                <a:defRPr/>
              </a:pPr>
              <a:r>
                <a:rPr kumimoji="1" lang="ja-JP" altLang="en-US" sz="751" b="0" i="0" u="none" strike="noStrike" kern="1200" cap="none" spc="0" normalizeH="0" baseline="0" noProof="0">
                  <a:ln>
                    <a:noFill/>
                  </a:ln>
                  <a:solidFill>
                    <a:prstClr val="white"/>
                  </a:solidFill>
                  <a:effectLst/>
                  <a:uLnTx/>
                  <a:uFillTx/>
                  <a:latin typeface="メイリオ（本文）"/>
                  <a:ea typeface="ＭＳ Ｐゴシック" panose="020B0600070205080204" pitchFamily="50" charset="-128"/>
                  <a:cs typeface="+mn-cs"/>
                </a:rPr>
                <a:t>サイト</a:t>
              </a:r>
              <a:r>
                <a:rPr kumimoji="1" lang="en-US" altLang="ja-JP" sz="751" b="0" i="0" u="none" strike="noStrike" kern="1200" cap="none" spc="0" normalizeH="0" baseline="0" noProof="0" dirty="0">
                  <a:ln>
                    <a:noFill/>
                  </a:ln>
                  <a:solidFill>
                    <a:prstClr val="white"/>
                  </a:solidFill>
                  <a:effectLst/>
                  <a:uLnTx/>
                  <a:uFillTx/>
                  <a:latin typeface="メイリオ（本文）"/>
                  <a:ea typeface="ＭＳ Ｐゴシック" panose="020B0600070205080204" pitchFamily="50" charset="-128"/>
                  <a:cs typeface="+mn-cs"/>
                </a:rPr>
                <a:t>E</a:t>
              </a:r>
              <a:endParaRPr kumimoji="1" lang="ja-JP" altLang="en-US" sz="751" b="0" i="0" u="none" strike="noStrike" kern="1200" cap="none" spc="0" normalizeH="0" baseline="0" noProof="0">
                <a:ln>
                  <a:noFill/>
                </a:ln>
                <a:solidFill>
                  <a:prstClr val="white"/>
                </a:solidFill>
                <a:effectLst/>
                <a:uLnTx/>
                <a:uFillTx/>
                <a:latin typeface="メイリオ（本文）"/>
                <a:ea typeface="ＭＳ Ｐゴシック" panose="020B0600070205080204" pitchFamily="50" charset="-128"/>
                <a:cs typeface="+mn-cs"/>
              </a:endParaRPr>
            </a:p>
          </p:txBody>
        </p:sp>
      </p:grpSp>
      <p:grpSp>
        <p:nvGrpSpPr>
          <p:cNvPr id="303" name="グループ化 302">
            <a:extLst>
              <a:ext uri="{FF2B5EF4-FFF2-40B4-BE49-F238E27FC236}">
                <a16:creationId xmlns:a16="http://schemas.microsoft.com/office/drawing/2014/main" id="{15DBB28D-DDDF-E142-B050-D81C01EE5BCC}"/>
              </a:ext>
            </a:extLst>
          </p:cNvPr>
          <p:cNvGrpSpPr>
            <a:grpSpLocks noChangeAspect="1"/>
          </p:cNvGrpSpPr>
          <p:nvPr/>
        </p:nvGrpSpPr>
        <p:grpSpPr>
          <a:xfrm>
            <a:off x="5033210" y="4904226"/>
            <a:ext cx="641719" cy="656855"/>
            <a:chOff x="3552960" y="2324144"/>
            <a:chExt cx="658726" cy="674260"/>
          </a:xfrm>
        </p:grpSpPr>
        <p:pic>
          <p:nvPicPr>
            <p:cNvPr id="304" name="図 303">
              <a:extLst>
                <a:ext uri="{FF2B5EF4-FFF2-40B4-BE49-F238E27FC236}">
                  <a16:creationId xmlns:a16="http://schemas.microsoft.com/office/drawing/2014/main" id="{E537FEE4-E7CE-A046-A3E1-E436DD4750E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52960" y="2339678"/>
              <a:ext cx="658726" cy="658726"/>
            </a:xfrm>
            <a:prstGeom prst="rect">
              <a:avLst/>
            </a:prstGeom>
          </p:spPr>
        </p:pic>
        <p:sp>
          <p:nvSpPr>
            <p:cNvPr id="305" name="テキスト ボックス 304">
              <a:extLst>
                <a:ext uri="{FF2B5EF4-FFF2-40B4-BE49-F238E27FC236}">
                  <a16:creationId xmlns:a16="http://schemas.microsoft.com/office/drawing/2014/main" id="{5527CE87-72AC-D44A-9018-EB153AB203C5}"/>
                </a:ext>
              </a:extLst>
            </p:cNvPr>
            <p:cNvSpPr txBox="1"/>
            <p:nvPr/>
          </p:nvSpPr>
          <p:spPr>
            <a:xfrm>
              <a:off x="3613255" y="2324144"/>
              <a:ext cx="489038" cy="213385"/>
            </a:xfrm>
            <a:prstGeom prst="rect">
              <a:avLst/>
            </a:prstGeom>
            <a:noFill/>
          </p:spPr>
          <p:txBody>
            <a:bodyPr wrap="none" rtlCol="0">
              <a:spAutoFit/>
            </a:bodyPr>
            <a:lstStyle/>
            <a:p>
              <a:pPr marL="0" marR="0" lvl="0" indent="0" algn="l" defTabSz="1042744" rtl="0" eaLnBrk="1" fontAlgn="auto" latinLnBrk="0" hangingPunct="1">
                <a:lnSpc>
                  <a:spcPct val="100000"/>
                </a:lnSpc>
                <a:spcBef>
                  <a:spcPts val="0"/>
                </a:spcBef>
                <a:spcAft>
                  <a:spcPts val="0"/>
                </a:spcAft>
                <a:buClrTx/>
                <a:buSzTx/>
                <a:buFontTx/>
                <a:buNone/>
                <a:tabLst/>
                <a:defRPr/>
              </a:pPr>
              <a:r>
                <a:rPr kumimoji="1" lang="ja-JP" altLang="en-US" sz="751" b="0" i="0" u="none" strike="noStrike" kern="1200" cap="none" spc="0" normalizeH="0" baseline="0" noProof="0">
                  <a:ln>
                    <a:noFill/>
                  </a:ln>
                  <a:solidFill>
                    <a:prstClr val="white"/>
                  </a:solidFill>
                  <a:effectLst/>
                  <a:uLnTx/>
                  <a:uFillTx/>
                  <a:latin typeface="メイリオ（本文）"/>
                  <a:ea typeface="ＭＳ Ｐゴシック" panose="020B0600070205080204" pitchFamily="50" charset="-128"/>
                  <a:cs typeface="+mn-cs"/>
                </a:rPr>
                <a:t>サイト</a:t>
              </a:r>
              <a:r>
                <a:rPr kumimoji="1" lang="en-US" altLang="ja-JP" sz="751" b="0" i="0" u="none" strike="noStrike" kern="1200" cap="none" spc="0" normalizeH="0" baseline="0" noProof="0" dirty="0">
                  <a:ln>
                    <a:noFill/>
                  </a:ln>
                  <a:solidFill>
                    <a:prstClr val="white"/>
                  </a:solidFill>
                  <a:effectLst/>
                  <a:uLnTx/>
                  <a:uFillTx/>
                  <a:latin typeface="メイリオ（本文）"/>
                  <a:ea typeface="ＭＳ Ｐゴシック" panose="020B0600070205080204" pitchFamily="50" charset="-128"/>
                  <a:cs typeface="+mn-cs"/>
                </a:rPr>
                <a:t>F</a:t>
              </a:r>
              <a:endParaRPr kumimoji="1" lang="ja-JP" altLang="en-US" sz="751" b="0" i="0" u="none" strike="noStrike" kern="1200" cap="none" spc="0" normalizeH="0" baseline="0" noProof="0">
                <a:ln>
                  <a:noFill/>
                </a:ln>
                <a:solidFill>
                  <a:prstClr val="white"/>
                </a:solidFill>
                <a:effectLst/>
                <a:uLnTx/>
                <a:uFillTx/>
                <a:latin typeface="メイリオ（本文）"/>
                <a:ea typeface="ＭＳ Ｐゴシック" panose="020B0600070205080204" pitchFamily="50" charset="-128"/>
                <a:cs typeface="+mn-cs"/>
              </a:endParaRPr>
            </a:p>
          </p:txBody>
        </p:sp>
      </p:grpSp>
      <p:grpSp>
        <p:nvGrpSpPr>
          <p:cNvPr id="306" name="グループ化 305">
            <a:extLst>
              <a:ext uri="{FF2B5EF4-FFF2-40B4-BE49-F238E27FC236}">
                <a16:creationId xmlns:a16="http://schemas.microsoft.com/office/drawing/2014/main" id="{99E2C77B-A427-344E-B434-1D1CC110F8FA}"/>
              </a:ext>
            </a:extLst>
          </p:cNvPr>
          <p:cNvGrpSpPr>
            <a:grpSpLocks noChangeAspect="1"/>
          </p:cNvGrpSpPr>
          <p:nvPr/>
        </p:nvGrpSpPr>
        <p:grpSpPr>
          <a:xfrm>
            <a:off x="9336724" y="4178433"/>
            <a:ext cx="641720" cy="653201"/>
            <a:chOff x="3552960" y="2327895"/>
            <a:chExt cx="658726" cy="670509"/>
          </a:xfrm>
        </p:grpSpPr>
        <p:pic>
          <p:nvPicPr>
            <p:cNvPr id="307" name="図 306">
              <a:extLst>
                <a:ext uri="{FF2B5EF4-FFF2-40B4-BE49-F238E27FC236}">
                  <a16:creationId xmlns:a16="http://schemas.microsoft.com/office/drawing/2014/main" id="{B1CD1658-BA6A-C246-8D4B-DC2152AD82D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52960" y="2339678"/>
              <a:ext cx="658726" cy="658726"/>
            </a:xfrm>
            <a:prstGeom prst="rect">
              <a:avLst/>
            </a:prstGeom>
          </p:spPr>
        </p:pic>
        <p:sp>
          <p:nvSpPr>
            <p:cNvPr id="308" name="テキスト ボックス 307">
              <a:extLst>
                <a:ext uri="{FF2B5EF4-FFF2-40B4-BE49-F238E27FC236}">
                  <a16:creationId xmlns:a16="http://schemas.microsoft.com/office/drawing/2014/main" id="{C5127625-8D5F-A247-B64A-A681348F5708}"/>
                </a:ext>
              </a:extLst>
            </p:cNvPr>
            <p:cNvSpPr txBox="1"/>
            <p:nvPr/>
          </p:nvSpPr>
          <p:spPr>
            <a:xfrm>
              <a:off x="3602006" y="2327895"/>
              <a:ext cx="497266" cy="213385"/>
            </a:xfrm>
            <a:prstGeom prst="rect">
              <a:avLst/>
            </a:prstGeom>
            <a:noFill/>
          </p:spPr>
          <p:txBody>
            <a:bodyPr wrap="none" rtlCol="0">
              <a:spAutoFit/>
            </a:bodyPr>
            <a:lstStyle/>
            <a:p>
              <a:pPr marL="0" marR="0" lvl="0" indent="0" algn="l" defTabSz="1042744" rtl="0" eaLnBrk="1" fontAlgn="auto" latinLnBrk="0" hangingPunct="1">
                <a:lnSpc>
                  <a:spcPct val="100000"/>
                </a:lnSpc>
                <a:spcBef>
                  <a:spcPts val="0"/>
                </a:spcBef>
                <a:spcAft>
                  <a:spcPts val="0"/>
                </a:spcAft>
                <a:buClrTx/>
                <a:buSzTx/>
                <a:buFontTx/>
                <a:buNone/>
                <a:tabLst/>
                <a:defRPr/>
              </a:pPr>
              <a:r>
                <a:rPr kumimoji="1" lang="ja-JP" altLang="en-US" sz="751" b="0" i="0" u="none" strike="noStrike" kern="1200" cap="none" spc="0" normalizeH="0" baseline="0" noProof="0">
                  <a:ln>
                    <a:noFill/>
                  </a:ln>
                  <a:solidFill>
                    <a:prstClr val="white"/>
                  </a:solidFill>
                  <a:effectLst/>
                  <a:uLnTx/>
                  <a:uFillTx/>
                  <a:latin typeface="メイリオ（本文）"/>
                  <a:ea typeface="ＭＳ Ｐゴシック" panose="020B0600070205080204" pitchFamily="50" charset="-128"/>
                  <a:cs typeface="+mn-cs"/>
                </a:rPr>
                <a:t>サイト</a:t>
              </a:r>
              <a:r>
                <a:rPr kumimoji="1" lang="en-US" altLang="ja-JP" sz="751" b="0" i="0" u="none" strike="noStrike" kern="1200" cap="none" spc="0" normalizeH="0" baseline="0" noProof="0" dirty="0">
                  <a:ln>
                    <a:noFill/>
                  </a:ln>
                  <a:solidFill>
                    <a:prstClr val="white"/>
                  </a:solidFill>
                  <a:effectLst/>
                  <a:uLnTx/>
                  <a:uFillTx/>
                  <a:latin typeface="メイリオ（本文）"/>
                  <a:ea typeface="ＭＳ Ｐゴシック" panose="020B0600070205080204" pitchFamily="50" charset="-128"/>
                  <a:cs typeface="+mn-cs"/>
                </a:rPr>
                <a:t>H</a:t>
              </a:r>
              <a:endParaRPr kumimoji="1" lang="ja-JP" altLang="en-US" sz="751" b="0" i="0" u="none" strike="noStrike" kern="1200" cap="none" spc="0" normalizeH="0" baseline="0" noProof="0">
                <a:ln>
                  <a:noFill/>
                </a:ln>
                <a:solidFill>
                  <a:prstClr val="white"/>
                </a:solidFill>
                <a:effectLst/>
                <a:uLnTx/>
                <a:uFillTx/>
                <a:latin typeface="メイリオ（本文）"/>
                <a:ea typeface="ＭＳ Ｐゴシック" panose="020B0600070205080204" pitchFamily="50" charset="-128"/>
                <a:cs typeface="+mn-cs"/>
              </a:endParaRPr>
            </a:p>
          </p:txBody>
        </p:sp>
      </p:grpSp>
      <p:grpSp>
        <p:nvGrpSpPr>
          <p:cNvPr id="309" name="グループ化 308">
            <a:extLst>
              <a:ext uri="{FF2B5EF4-FFF2-40B4-BE49-F238E27FC236}">
                <a16:creationId xmlns:a16="http://schemas.microsoft.com/office/drawing/2014/main" id="{1C503F81-F803-864C-B746-C2AB813D0372}"/>
              </a:ext>
            </a:extLst>
          </p:cNvPr>
          <p:cNvGrpSpPr>
            <a:grpSpLocks noChangeAspect="1"/>
          </p:cNvGrpSpPr>
          <p:nvPr/>
        </p:nvGrpSpPr>
        <p:grpSpPr>
          <a:xfrm>
            <a:off x="9336724" y="2453417"/>
            <a:ext cx="641720" cy="653202"/>
            <a:chOff x="3552960" y="2327893"/>
            <a:chExt cx="658726" cy="670511"/>
          </a:xfrm>
        </p:grpSpPr>
        <p:pic>
          <p:nvPicPr>
            <p:cNvPr id="310" name="図 309">
              <a:extLst>
                <a:ext uri="{FF2B5EF4-FFF2-40B4-BE49-F238E27FC236}">
                  <a16:creationId xmlns:a16="http://schemas.microsoft.com/office/drawing/2014/main" id="{71EFBCA1-B7A6-3F41-B91F-5AFFD8A7FC5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52960" y="2339678"/>
              <a:ext cx="658726" cy="658726"/>
            </a:xfrm>
            <a:prstGeom prst="rect">
              <a:avLst/>
            </a:prstGeom>
          </p:spPr>
        </p:pic>
        <p:sp>
          <p:nvSpPr>
            <p:cNvPr id="311" name="テキスト ボックス 310">
              <a:extLst>
                <a:ext uri="{FF2B5EF4-FFF2-40B4-BE49-F238E27FC236}">
                  <a16:creationId xmlns:a16="http://schemas.microsoft.com/office/drawing/2014/main" id="{B3B1B9CF-3A49-7840-B6E4-62AA51F6126B}"/>
                </a:ext>
              </a:extLst>
            </p:cNvPr>
            <p:cNvSpPr txBox="1"/>
            <p:nvPr/>
          </p:nvSpPr>
          <p:spPr>
            <a:xfrm>
              <a:off x="3605756" y="2327893"/>
              <a:ext cx="502201" cy="213385"/>
            </a:xfrm>
            <a:prstGeom prst="rect">
              <a:avLst/>
            </a:prstGeom>
            <a:noFill/>
          </p:spPr>
          <p:txBody>
            <a:bodyPr wrap="none" rtlCol="0">
              <a:spAutoFit/>
            </a:bodyPr>
            <a:lstStyle/>
            <a:p>
              <a:pPr marL="0" marR="0" lvl="0" indent="0" algn="l" defTabSz="1042744" rtl="0" eaLnBrk="1" fontAlgn="auto" latinLnBrk="0" hangingPunct="1">
                <a:lnSpc>
                  <a:spcPct val="100000"/>
                </a:lnSpc>
                <a:spcBef>
                  <a:spcPts val="0"/>
                </a:spcBef>
                <a:spcAft>
                  <a:spcPts val="0"/>
                </a:spcAft>
                <a:buClrTx/>
                <a:buSzTx/>
                <a:buFontTx/>
                <a:buNone/>
                <a:tabLst/>
                <a:defRPr/>
              </a:pPr>
              <a:r>
                <a:rPr kumimoji="1" lang="ja-JP" altLang="en-US" sz="751" b="0" i="0" u="none" strike="noStrike" kern="1200" cap="none" spc="0" normalizeH="0" baseline="0" noProof="0">
                  <a:ln>
                    <a:noFill/>
                  </a:ln>
                  <a:solidFill>
                    <a:prstClr val="white"/>
                  </a:solidFill>
                  <a:effectLst/>
                  <a:uLnTx/>
                  <a:uFillTx/>
                  <a:latin typeface="メイリオ（本文）"/>
                  <a:ea typeface="ＭＳ Ｐゴシック" panose="020B0600070205080204" pitchFamily="50" charset="-128"/>
                  <a:cs typeface="+mn-cs"/>
                </a:rPr>
                <a:t>サイト</a:t>
              </a:r>
              <a:r>
                <a:rPr kumimoji="1" lang="en-US" altLang="ja-JP" sz="751" b="0" i="0" u="none" strike="noStrike" kern="1200" cap="none" spc="0" normalizeH="0" baseline="0" noProof="0" dirty="0">
                  <a:ln>
                    <a:noFill/>
                  </a:ln>
                  <a:solidFill>
                    <a:prstClr val="white"/>
                  </a:solidFill>
                  <a:effectLst/>
                  <a:uLnTx/>
                  <a:uFillTx/>
                  <a:latin typeface="メイリオ（本文）"/>
                  <a:ea typeface="ＭＳ Ｐゴシック" panose="020B0600070205080204" pitchFamily="50" charset="-128"/>
                  <a:cs typeface="+mn-cs"/>
                </a:rPr>
                <a:t>G</a:t>
              </a:r>
              <a:endParaRPr kumimoji="1" lang="ja-JP" altLang="en-US" sz="751" b="0" i="0" u="none" strike="noStrike" kern="1200" cap="none" spc="0" normalizeH="0" baseline="0" noProof="0">
                <a:ln>
                  <a:noFill/>
                </a:ln>
                <a:solidFill>
                  <a:prstClr val="white"/>
                </a:solidFill>
                <a:effectLst/>
                <a:uLnTx/>
                <a:uFillTx/>
                <a:latin typeface="メイリオ（本文）"/>
                <a:ea typeface="ＭＳ Ｐゴシック" panose="020B0600070205080204" pitchFamily="50" charset="-128"/>
                <a:cs typeface="+mn-cs"/>
              </a:endParaRPr>
            </a:p>
          </p:txBody>
        </p:sp>
      </p:grpSp>
      <p:grpSp>
        <p:nvGrpSpPr>
          <p:cNvPr id="312" name="グループ化 311">
            <a:extLst>
              <a:ext uri="{FF2B5EF4-FFF2-40B4-BE49-F238E27FC236}">
                <a16:creationId xmlns:a16="http://schemas.microsoft.com/office/drawing/2014/main" id="{0FF6F7B9-6E16-AB47-9F74-D2A48F107EA4}"/>
              </a:ext>
            </a:extLst>
          </p:cNvPr>
          <p:cNvGrpSpPr>
            <a:grpSpLocks noChangeAspect="1"/>
          </p:cNvGrpSpPr>
          <p:nvPr/>
        </p:nvGrpSpPr>
        <p:grpSpPr>
          <a:xfrm>
            <a:off x="6965475" y="2826002"/>
            <a:ext cx="641721" cy="656853"/>
            <a:chOff x="3552960" y="2324145"/>
            <a:chExt cx="658726" cy="674259"/>
          </a:xfrm>
        </p:grpSpPr>
        <p:pic>
          <p:nvPicPr>
            <p:cNvPr id="313" name="図 312">
              <a:extLst>
                <a:ext uri="{FF2B5EF4-FFF2-40B4-BE49-F238E27FC236}">
                  <a16:creationId xmlns:a16="http://schemas.microsoft.com/office/drawing/2014/main" id="{B5B404C7-AAF6-8F45-A273-F56914B61F3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52960" y="2339678"/>
              <a:ext cx="658726" cy="658726"/>
            </a:xfrm>
            <a:prstGeom prst="rect">
              <a:avLst/>
            </a:prstGeom>
          </p:spPr>
        </p:pic>
        <p:sp>
          <p:nvSpPr>
            <p:cNvPr id="314" name="テキスト ボックス 313">
              <a:extLst>
                <a:ext uri="{FF2B5EF4-FFF2-40B4-BE49-F238E27FC236}">
                  <a16:creationId xmlns:a16="http://schemas.microsoft.com/office/drawing/2014/main" id="{B2E463B7-D65D-654B-B64E-A7FDCA9EE337}"/>
                </a:ext>
              </a:extLst>
            </p:cNvPr>
            <p:cNvSpPr txBox="1"/>
            <p:nvPr/>
          </p:nvSpPr>
          <p:spPr>
            <a:xfrm>
              <a:off x="3705887" y="2324145"/>
              <a:ext cx="377144" cy="213386"/>
            </a:xfrm>
            <a:prstGeom prst="rect">
              <a:avLst/>
            </a:prstGeom>
            <a:noFill/>
          </p:spPr>
          <p:txBody>
            <a:bodyPr wrap="none" rtlCol="0">
              <a:spAutoFit/>
            </a:bodyPr>
            <a:lstStyle/>
            <a:p>
              <a:pPr marL="0" marR="0" lvl="0" indent="0" algn="l" defTabSz="1042744" rtl="0" eaLnBrk="1" fontAlgn="auto" latinLnBrk="0" hangingPunct="1">
                <a:lnSpc>
                  <a:spcPct val="100000"/>
                </a:lnSpc>
                <a:spcBef>
                  <a:spcPts val="0"/>
                </a:spcBef>
                <a:spcAft>
                  <a:spcPts val="0"/>
                </a:spcAft>
                <a:buClrTx/>
                <a:buSzTx/>
                <a:buFontTx/>
                <a:buNone/>
                <a:tabLst/>
                <a:defRPr/>
              </a:pPr>
              <a:r>
                <a:rPr kumimoji="1" lang="en-US" altLang="ja-JP" sz="751" b="0" i="0" u="none" strike="noStrike" kern="1200" cap="none" spc="0" normalizeH="0" baseline="0" noProof="0" dirty="0">
                  <a:ln>
                    <a:noFill/>
                  </a:ln>
                  <a:solidFill>
                    <a:prstClr val="white"/>
                  </a:solidFill>
                  <a:effectLst/>
                  <a:uLnTx/>
                  <a:uFillTx/>
                  <a:latin typeface="メイリオ（本文）"/>
                  <a:ea typeface="ＭＳ Ｐゴシック" panose="020B0600070205080204" pitchFamily="50" charset="-128"/>
                  <a:cs typeface="+mn-cs"/>
                </a:rPr>
                <a:t>TOP</a:t>
              </a:r>
              <a:endParaRPr kumimoji="1" lang="ja-JP" altLang="en-US" sz="751" b="0" i="0" u="none" strike="noStrike" kern="1200" cap="none" spc="0" normalizeH="0" baseline="0" noProof="0">
                <a:ln>
                  <a:noFill/>
                </a:ln>
                <a:solidFill>
                  <a:prstClr val="white"/>
                </a:solidFill>
                <a:effectLst/>
                <a:uLnTx/>
                <a:uFillTx/>
                <a:latin typeface="メイリオ（本文）"/>
                <a:ea typeface="ＭＳ Ｐゴシック" panose="020B0600070205080204" pitchFamily="50" charset="-128"/>
                <a:cs typeface="+mn-cs"/>
              </a:endParaRPr>
            </a:p>
          </p:txBody>
        </p:sp>
      </p:grpSp>
      <p:grpSp>
        <p:nvGrpSpPr>
          <p:cNvPr id="315" name="グループ化 314">
            <a:extLst>
              <a:ext uri="{FF2B5EF4-FFF2-40B4-BE49-F238E27FC236}">
                <a16:creationId xmlns:a16="http://schemas.microsoft.com/office/drawing/2014/main" id="{34BAD81A-05D2-664A-A601-F58FB94C4B2A}"/>
              </a:ext>
            </a:extLst>
          </p:cNvPr>
          <p:cNvGrpSpPr>
            <a:grpSpLocks noChangeAspect="1"/>
          </p:cNvGrpSpPr>
          <p:nvPr/>
        </p:nvGrpSpPr>
        <p:grpSpPr>
          <a:xfrm>
            <a:off x="6961823" y="3764952"/>
            <a:ext cx="641721" cy="656855"/>
            <a:chOff x="3552960" y="2324144"/>
            <a:chExt cx="658726" cy="674260"/>
          </a:xfrm>
        </p:grpSpPr>
        <p:pic>
          <p:nvPicPr>
            <p:cNvPr id="316" name="図 315">
              <a:extLst>
                <a:ext uri="{FF2B5EF4-FFF2-40B4-BE49-F238E27FC236}">
                  <a16:creationId xmlns:a16="http://schemas.microsoft.com/office/drawing/2014/main" id="{10083A10-A6AA-334F-89B1-EAC43C125A7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52960" y="2339678"/>
              <a:ext cx="658726" cy="658726"/>
            </a:xfrm>
            <a:prstGeom prst="rect">
              <a:avLst/>
            </a:prstGeom>
          </p:spPr>
        </p:pic>
        <p:sp>
          <p:nvSpPr>
            <p:cNvPr id="317" name="テキスト ボックス 316">
              <a:extLst>
                <a:ext uri="{FF2B5EF4-FFF2-40B4-BE49-F238E27FC236}">
                  <a16:creationId xmlns:a16="http://schemas.microsoft.com/office/drawing/2014/main" id="{04373B8A-A698-2946-BD52-5EE5F8D6FDFC}"/>
                </a:ext>
              </a:extLst>
            </p:cNvPr>
            <p:cNvSpPr txBox="1"/>
            <p:nvPr/>
          </p:nvSpPr>
          <p:spPr>
            <a:xfrm>
              <a:off x="3748624" y="2324144"/>
              <a:ext cx="303098" cy="213385"/>
            </a:xfrm>
            <a:prstGeom prst="rect">
              <a:avLst/>
            </a:prstGeom>
            <a:noFill/>
          </p:spPr>
          <p:txBody>
            <a:bodyPr wrap="none" rtlCol="0">
              <a:spAutoFit/>
            </a:bodyPr>
            <a:lstStyle/>
            <a:p>
              <a:pPr marL="0" marR="0" lvl="0" indent="0" algn="l" defTabSz="1042744" rtl="0" eaLnBrk="1" fontAlgn="auto" latinLnBrk="0" hangingPunct="1">
                <a:lnSpc>
                  <a:spcPct val="100000"/>
                </a:lnSpc>
                <a:spcBef>
                  <a:spcPts val="0"/>
                </a:spcBef>
                <a:spcAft>
                  <a:spcPts val="0"/>
                </a:spcAft>
                <a:buClrTx/>
                <a:buSzTx/>
                <a:buFontTx/>
                <a:buNone/>
                <a:tabLst/>
                <a:defRPr/>
              </a:pPr>
              <a:r>
                <a:rPr kumimoji="1" lang="en-US" altLang="ja-JP" sz="751" b="0" i="0" u="none" strike="noStrike" kern="1200" cap="none" spc="0" normalizeH="0" baseline="0" noProof="0" dirty="0">
                  <a:ln>
                    <a:noFill/>
                  </a:ln>
                  <a:solidFill>
                    <a:prstClr val="white"/>
                  </a:solidFill>
                  <a:effectLst/>
                  <a:uLnTx/>
                  <a:uFillTx/>
                  <a:latin typeface="メイリオ（本文）"/>
                  <a:ea typeface="ＭＳ Ｐゴシック" panose="020B0600070205080204" pitchFamily="50" charset="-128"/>
                  <a:cs typeface="+mn-cs"/>
                </a:rPr>
                <a:t>LP</a:t>
              </a:r>
              <a:endParaRPr kumimoji="1" lang="ja-JP" altLang="en-US" sz="751" b="0" i="0" u="none" strike="noStrike" kern="1200" cap="none" spc="0" normalizeH="0" baseline="0" noProof="0">
                <a:ln>
                  <a:noFill/>
                </a:ln>
                <a:solidFill>
                  <a:prstClr val="white"/>
                </a:solidFill>
                <a:effectLst/>
                <a:uLnTx/>
                <a:uFillTx/>
                <a:latin typeface="メイリオ（本文）"/>
                <a:ea typeface="ＭＳ Ｐゴシック" panose="020B0600070205080204" pitchFamily="50" charset="-128"/>
                <a:cs typeface="+mn-cs"/>
              </a:endParaRPr>
            </a:p>
          </p:txBody>
        </p:sp>
      </p:grpSp>
      <p:grpSp>
        <p:nvGrpSpPr>
          <p:cNvPr id="318" name="グループ化 317">
            <a:extLst>
              <a:ext uri="{FF2B5EF4-FFF2-40B4-BE49-F238E27FC236}">
                <a16:creationId xmlns:a16="http://schemas.microsoft.com/office/drawing/2014/main" id="{21C09917-2DB8-5D41-A42E-864B3AD26CD3}"/>
              </a:ext>
            </a:extLst>
          </p:cNvPr>
          <p:cNvGrpSpPr>
            <a:grpSpLocks noChangeAspect="1"/>
          </p:cNvGrpSpPr>
          <p:nvPr/>
        </p:nvGrpSpPr>
        <p:grpSpPr>
          <a:xfrm>
            <a:off x="8120319" y="3330521"/>
            <a:ext cx="641601" cy="649550"/>
            <a:chOff x="3552960" y="2331642"/>
            <a:chExt cx="658726" cy="666762"/>
          </a:xfrm>
        </p:grpSpPr>
        <p:pic>
          <p:nvPicPr>
            <p:cNvPr id="319" name="図 318">
              <a:extLst>
                <a:ext uri="{FF2B5EF4-FFF2-40B4-BE49-F238E27FC236}">
                  <a16:creationId xmlns:a16="http://schemas.microsoft.com/office/drawing/2014/main" id="{BAD24F11-87FA-DF4A-BFC4-ED53EB88F97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52960" y="2339678"/>
              <a:ext cx="658726" cy="658726"/>
            </a:xfrm>
            <a:prstGeom prst="rect">
              <a:avLst/>
            </a:prstGeom>
          </p:spPr>
        </p:pic>
        <p:sp>
          <p:nvSpPr>
            <p:cNvPr id="320" name="テキスト ボックス 319">
              <a:extLst>
                <a:ext uri="{FF2B5EF4-FFF2-40B4-BE49-F238E27FC236}">
                  <a16:creationId xmlns:a16="http://schemas.microsoft.com/office/drawing/2014/main" id="{B1AE170C-5C93-3641-94E9-A494C7A33D87}"/>
                </a:ext>
              </a:extLst>
            </p:cNvPr>
            <p:cNvSpPr txBox="1"/>
            <p:nvPr/>
          </p:nvSpPr>
          <p:spPr>
            <a:xfrm>
              <a:off x="3622248" y="2331642"/>
              <a:ext cx="485836" cy="213385"/>
            </a:xfrm>
            <a:prstGeom prst="rect">
              <a:avLst/>
            </a:prstGeom>
            <a:noFill/>
          </p:spPr>
          <p:txBody>
            <a:bodyPr wrap="none" rtlCol="0">
              <a:spAutoFit/>
            </a:bodyPr>
            <a:lstStyle/>
            <a:p>
              <a:pPr marL="0" marR="0" lvl="0" indent="0" algn="l" defTabSz="1042744" rtl="0" eaLnBrk="1" fontAlgn="auto" latinLnBrk="0" hangingPunct="1">
                <a:lnSpc>
                  <a:spcPct val="100000"/>
                </a:lnSpc>
                <a:spcBef>
                  <a:spcPts val="0"/>
                </a:spcBef>
                <a:spcAft>
                  <a:spcPts val="0"/>
                </a:spcAft>
                <a:buClrTx/>
                <a:buSzTx/>
                <a:buFontTx/>
                <a:buNone/>
                <a:tabLst/>
                <a:defRPr/>
              </a:pPr>
              <a:r>
                <a:rPr kumimoji="1" lang="en-US" altLang="ja-JP" sz="751" b="0" i="0" u="none" strike="noStrike" kern="1200" cap="none" spc="0" normalizeH="0" baseline="0" noProof="0" dirty="0">
                  <a:ln>
                    <a:noFill/>
                  </a:ln>
                  <a:solidFill>
                    <a:prstClr val="white"/>
                  </a:solidFill>
                  <a:effectLst/>
                  <a:uLnTx/>
                  <a:uFillTx/>
                  <a:latin typeface="メイリオ（本文）"/>
                  <a:ea typeface="ＭＳ Ｐゴシック" panose="020B0600070205080204" pitchFamily="50" charset="-128"/>
                  <a:cs typeface="+mn-cs"/>
                </a:rPr>
                <a:t>Thanks</a:t>
              </a:r>
              <a:endParaRPr kumimoji="1" lang="ja-JP" altLang="en-US" sz="751" b="0" i="0" u="none" strike="noStrike" kern="1200" cap="none" spc="0" normalizeH="0" baseline="0" noProof="0">
                <a:ln>
                  <a:noFill/>
                </a:ln>
                <a:solidFill>
                  <a:prstClr val="white"/>
                </a:solidFill>
                <a:effectLst/>
                <a:uLnTx/>
                <a:uFillTx/>
                <a:latin typeface="メイリオ（本文）"/>
                <a:ea typeface="ＭＳ Ｐゴシック" panose="020B0600070205080204" pitchFamily="50" charset="-128"/>
                <a:cs typeface="+mn-cs"/>
              </a:endParaRPr>
            </a:p>
          </p:txBody>
        </p:sp>
      </p:grpSp>
      <p:cxnSp>
        <p:nvCxnSpPr>
          <p:cNvPr id="321" name="直線矢印コネクタ 320">
            <a:extLst>
              <a:ext uri="{FF2B5EF4-FFF2-40B4-BE49-F238E27FC236}">
                <a16:creationId xmlns:a16="http://schemas.microsoft.com/office/drawing/2014/main" id="{AB6D7011-83BA-4A43-83A5-60ECC1F8B020}"/>
              </a:ext>
            </a:extLst>
          </p:cNvPr>
          <p:cNvCxnSpPr>
            <a:cxnSpLocks/>
            <a:stCxn id="285" idx="3"/>
            <a:endCxn id="289" idx="1"/>
          </p:cNvCxnSpPr>
          <p:nvPr/>
        </p:nvCxnSpPr>
        <p:spPr>
          <a:xfrm>
            <a:off x="2246414" y="2076075"/>
            <a:ext cx="1144578" cy="265703"/>
          </a:xfrm>
          <a:prstGeom prst="straightConnector1">
            <a:avLst/>
          </a:prstGeom>
          <a:noFill/>
          <a:ln w="28575" cap="flat" cmpd="sng" algn="ctr">
            <a:solidFill>
              <a:sysClr val="windowText" lastClr="000000">
                <a:alpha val="71373"/>
              </a:sysClr>
            </a:solidFill>
            <a:prstDash val="solid"/>
            <a:miter lim="800000"/>
            <a:tailEnd type="triangle"/>
          </a:ln>
          <a:effectLst/>
        </p:spPr>
      </p:cxnSp>
      <p:cxnSp>
        <p:nvCxnSpPr>
          <p:cNvPr id="322" name="直線矢印コネクタ 321">
            <a:extLst>
              <a:ext uri="{FF2B5EF4-FFF2-40B4-BE49-F238E27FC236}">
                <a16:creationId xmlns:a16="http://schemas.microsoft.com/office/drawing/2014/main" id="{73911AEB-1E8A-6A47-95BF-C95F9574B321}"/>
              </a:ext>
            </a:extLst>
          </p:cNvPr>
          <p:cNvCxnSpPr>
            <a:cxnSpLocks/>
            <a:stCxn id="286" idx="3"/>
            <a:endCxn id="292" idx="1"/>
          </p:cNvCxnSpPr>
          <p:nvPr/>
        </p:nvCxnSpPr>
        <p:spPr>
          <a:xfrm>
            <a:off x="2245721" y="2933761"/>
            <a:ext cx="1126747" cy="578027"/>
          </a:xfrm>
          <a:prstGeom prst="straightConnector1">
            <a:avLst/>
          </a:prstGeom>
          <a:noFill/>
          <a:ln w="28575" cap="flat" cmpd="sng" algn="ctr">
            <a:solidFill>
              <a:sysClr val="windowText" lastClr="000000">
                <a:alpha val="71373"/>
              </a:sysClr>
            </a:solidFill>
            <a:prstDash val="solid"/>
            <a:miter lim="800000"/>
            <a:tailEnd type="triangle"/>
          </a:ln>
          <a:effectLst/>
        </p:spPr>
      </p:cxnSp>
      <p:cxnSp>
        <p:nvCxnSpPr>
          <p:cNvPr id="323" name="直線矢印コネクタ 322">
            <a:extLst>
              <a:ext uri="{FF2B5EF4-FFF2-40B4-BE49-F238E27FC236}">
                <a16:creationId xmlns:a16="http://schemas.microsoft.com/office/drawing/2014/main" id="{1D85EA3A-A98E-C741-9DCE-4EE8B308AA35}"/>
              </a:ext>
            </a:extLst>
          </p:cNvPr>
          <p:cNvCxnSpPr>
            <a:cxnSpLocks/>
            <a:stCxn id="284" idx="3"/>
          </p:cNvCxnSpPr>
          <p:nvPr/>
        </p:nvCxnSpPr>
        <p:spPr>
          <a:xfrm flipV="1">
            <a:off x="2226309" y="3573364"/>
            <a:ext cx="1142989" cy="339686"/>
          </a:xfrm>
          <a:prstGeom prst="straightConnector1">
            <a:avLst/>
          </a:prstGeom>
          <a:noFill/>
          <a:ln w="28575" cap="flat" cmpd="sng" algn="ctr">
            <a:solidFill>
              <a:sysClr val="windowText" lastClr="000000">
                <a:alpha val="71373"/>
              </a:sysClr>
            </a:solidFill>
            <a:prstDash val="solid"/>
            <a:miter lim="800000"/>
            <a:tailEnd type="triangle"/>
          </a:ln>
          <a:effectLst/>
        </p:spPr>
      </p:cxnSp>
      <p:cxnSp>
        <p:nvCxnSpPr>
          <p:cNvPr id="324" name="直線矢印コネクタ 323">
            <a:extLst>
              <a:ext uri="{FF2B5EF4-FFF2-40B4-BE49-F238E27FC236}">
                <a16:creationId xmlns:a16="http://schemas.microsoft.com/office/drawing/2014/main" id="{290170AA-B4EC-9446-A0AE-577CF6F593CC}"/>
              </a:ext>
            </a:extLst>
          </p:cNvPr>
          <p:cNvCxnSpPr>
            <a:cxnSpLocks/>
            <a:stCxn id="287" idx="3"/>
            <a:endCxn id="295" idx="1"/>
          </p:cNvCxnSpPr>
          <p:nvPr/>
        </p:nvCxnSpPr>
        <p:spPr>
          <a:xfrm flipV="1">
            <a:off x="2245724" y="4579612"/>
            <a:ext cx="1145271" cy="224533"/>
          </a:xfrm>
          <a:prstGeom prst="straightConnector1">
            <a:avLst/>
          </a:prstGeom>
          <a:noFill/>
          <a:ln w="28575" cap="flat" cmpd="sng" algn="ctr">
            <a:solidFill>
              <a:sysClr val="windowText" lastClr="000000">
                <a:alpha val="71373"/>
              </a:sysClr>
            </a:solidFill>
            <a:prstDash val="solid"/>
            <a:miter lim="800000"/>
            <a:tailEnd type="triangle"/>
          </a:ln>
          <a:effectLst/>
        </p:spPr>
      </p:cxnSp>
      <p:cxnSp>
        <p:nvCxnSpPr>
          <p:cNvPr id="325" name="直線矢印コネクタ 324">
            <a:extLst>
              <a:ext uri="{FF2B5EF4-FFF2-40B4-BE49-F238E27FC236}">
                <a16:creationId xmlns:a16="http://schemas.microsoft.com/office/drawing/2014/main" id="{261068E0-85D8-AC44-8B9B-5F325EF0386B}"/>
              </a:ext>
            </a:extLst>
          </p:cNvPr>
          <p:cNvCxnSpPr>
            <a:cxnSpLocks/>
            <a:stCxn id="295" idx="3"/>
            <a:endCxn id="304" idx="1"/>
          </p:cNvCxnSpPr>
          <p:nvPr/>
        </p:nvCxnSpPr>
        <p:spPr>
          <a:xfrm>
            <a:off x="4032714" y="4579616"/>
            <a:ext cx="1000498" cy="660603"/>
          </a:xfrm>
          <a:prstGeom prst="straightConnector1">
            <a:avLst/>
          </a:prstGeom>
          <a:noFill/>
          <a:ln w="28575" cap="flat" cmpd="sng" algn="ctr">
            <a:solidFill>
              <a:sysClr val="windowText" lastClr="000000">
                <a:alpha val="71373"/>
              </a:sysClr>
            </a:solidFill>
            <a:prstDash val="solid"/>
            <a:miter lim="800000"/>
            <a:tailEnd type="triangle"/>
          </a:ln>
          <a:effectLst/>
        </p:spPr>
      </p:cxnSp>
      <p:cxnSp>
        <p:nvCxnSpPr>
          <p:cNvPr id="326" name="直線矢印コネクタ 325">
            <a:extLst>
              <a:ext uri="{FF2B5EF4-FFF2-40B4-BE49-F238E27FC236}">
                <a16:creationId xmlns:a16="http://schemas.microsoft.com/office/drawing/2014/main" id="{DA585754-C8FB-8741-9A98-E1D32126CA9B}"/>
              </a:ext>
            </a:extLst>
          </p:cNvPr>
          <p:cNvCxnSpPr>
            <a:cxnSpLocks/>
            <a:stCxn id="304" idx="3"/>
          </p:cNvCxnSpPr>
          <p:nvPr/>
        </p:nvCxnSpPr>
        <p:spPr>
          <a:xfrm flipV="1">
            <a:off x="5674931" y="4137001"/>
            <a:ext cx="1285089" cy="1103217"/>
          </a:xfrm>
          <a:prstGeom prst="straightConnector1">
            <a:avLst/>
          </a:prstGeom>
          <a:noFill/>
          <a:ln w="28575" cap="flat" cmpd="sng" algn="ctr">
            <a:solidFill>
              <a:sysClr val="windowText" lastClr="000000">
                <a:alpha val="71373"/>
              </a:sysClr>
            </a:solidFill>
            <a:prstDash val="solid"/>
            <a:miter lim="800000"/>
            <a:tailEnd type="triangle"/>
          </a:ln>
          <a:effectLst/>
        </p:spPr>
      </p:cxnSp>
      <p:cxnSp>
        <p:nvCxnSpPr>
          <p:cNvPr id="327" name="直線矢印コネクタ 326">
            <a:extLst>
              <a:ext uri="{FF2B5EF4-FFF2-40B4-BE49-F238E27FC236}">
                <a16:creationId xmlns:a16="http://schemas.microsoft.com/office/drawing/2014/main" id="{A79DE61C-9E42-C046-85C6-1A959D857DAB}"/>
              </a:ext>
            </a:extLst>
          </p:cNvPr>
          <p:cNvCxnSpPr>
            <a:cxnSpLocks/>
            <a:stCxn id="316" idx="3"/>
            <a:endCxn id="307" idx="1"/>
          </p:cNvCxnSpPr>
          <p:nvPr/>
        </p:nvCxnSpPr>
        <p:spPr>
          <a:xfrm>
            <a:off x="7603545" y="4100945"/>
            <a:ext cx="1733176" cy="409831"/>
          </a:xfrm>
          <a:prstGeom prst="straightConnector1">
            <a:avLst/>
          </a:prstGeom>
          <a:noFill/>
          <a:ln w="28575" cap="flat" cmpd="sng" algn="ctr">
            <a:solidFill>
              <a:sysClr val="windowText" lastClr="000000">
                <a:alpha val="71373"/>
              </a:sysClr>
            </a:solidFill>
            <a:prstDash val="solid"/>
            <a:miter lim="800000"/>
            <a:tailEnd type="triangle"/>
          </a:ln>
          <a:effectLst/>
        </p:spPr>
      </p:cxnSp>
      <p:cxnSp>
        <p:nvCxnSpPr>
          <p:cNvPr id="328" name="直線矢印コネクタ 327">
            <a:extLst>
              <a:ext uri="{FF2B5EF4-FFF2-40B4-BE49-F238E27FC236}">
                <a16:creationId xmlns:a16="http://schemas.microsoft.com/office/drawing/2014/main" id="{4DDFB923-3996-1649-AB63-FF162FD343E8}"/>
              </a:ext>
            </a:extLst>
          </p:cNvPr>
          <p:cNvCxnSpPr>
            <a:cxnSpLocks/>
            <a:stCxn id="292" idx="3"/>
          </p:cNvCxnSpPr>
          <p:nvPr/>
        </p:nvCxnSpPr>
        <p:spPr>
          <a:xfrm flipV="1">
            <a:off x="4051238" y="2827365"/>
            <a:ext cx="965877" cy="684423"/>
          </a:xfrm>
          <a:prstGeom prst="straightConnector1">
            <a:avLst/>
          </a:prstGeom>
          <a:noFill/>
          <a:ln w="28575" cap="flat" cmpd="sng" algn="ctr">
            <a:solidFill>
              <a:sysClr val="windowText" lastClr="000000">
                <a:alpha val="71373"/>
              </a:sysClr>
            </a:solidFill>
            <a:prstDash val="solid"/>
            <a:miter lim="800000"/>
            <a:tailEnd type="triangle"/>
          </a:ln>
          <a:effectLst/>
        </p:spPr>
      </p:cxnSp>
      <p:cxnSp>
        <p:nvCxnSpPr>
          <p:cNvPr id="329" name="直線矢印コネクタ 328">
            <a:extLst>
              <a:ext uri="{FF2B5EF4-FFF2-40B4-BE49-F238E27FC236}">
                <a16:creationId xmlns:a16="http://schemas.microsoft.com/office/drawing/2014/main" id="{83C32930-5BA8-2C43-87FE-2639A4A0D40C}"/>
              </a:ext>
            </a:extLst>
          </p:cNvPr>
          <p:cNvCxnSpPr>
            <a:cxnSpLocks/>
            <a:stCxn id="289" idx="3"/>
          </p:cNvCxnSpPr>
          <p:nvPr/>
        </p:nvCxnSpPr>
        <p:spPr>
          <a:xfrm>
            <a:off x="4032718" y="2341778"/>
            <a:ext cx="984401" cy="469012"/>
          </a:xfrm>
          <a:prstGeom prst="straightConnector1">
            <a:avLst/>
          </a:prstGeom>
          <a:noFill/>
          <a:ln w="28575" cap="flat" cmpd="sng" algn="ctr">
            <a:solidFill>
              <a:sysClr val="windowText" lastClr="000000">
                <a:alpha val="71373"/>
              </a:sysClr>
            </a:solidFill>
            <a:prstDash val="solid"/>
            <a:miter lim="800000"/>
            <a:tailEnd type="triangle"/>
          </a:ln>
          <a:effectLst/>
        </p:spPr>
      </p:cxnSp>
      <p:cxnSp>
        <p:nvCxnSpPr>
          <p:cNvPr id="330" name="直線矢印コネクタ 329">
            <a:extLst>
              <a:ext uri="{FF2B5EF4-FFF2-40B4-BE49-F238E27FC236}">
                <a16:creationId xmlns:a16="http://schemas.microsoft.com/office/drawing/2014/main" id="{D99137E0-6C50-6243-A920-4E44643ECD9A}"/>
              </a:ext>
            </a:extLst>
          </p:cNvPr>
          <p:cNvCxnSpPr>
            <a:cxnSpLocks/>
            <a:stCxn id="292" idx="3"/>
            <a:endCxn id="301" idx="1"/>
          </p:cNvCxnSpPr>
          <p:nvPr/>
        </p:nvCxnSpPr>
        <p:spPr>
          <a:xfrm>
            <a:off x="4051241" y="3511790"/>
            <a:ext cx="980074" cy="452016"/>
          </a:xfrm>
          <a:prstGeom prst="straightConnector1">
            <a:avLst/>
          </a:prstGeom>
          <a:noFill/>
          <a:ln w="28575" cap="flat" cmpd="sng" algn="ctr">
            <a:solidFill>
              <a:sysClr val="windowText" lastClr="000000">
                <a:alpha val="71373"/>
              </a:sysClr>
            </a:solidFill>
            <a:prstDash val="solid"/>
            <a:miter lim="800000"/>
            <a:tailEnd type="triangle"/>
          </a:ln>
          <a:effectLst/>
        </p:spPr>
      </p:cxnSp>
      <p:cxnSp>
        <p:nvCxnSpPr>
          <p:cNvPr id="331" name="直線矢印コネクタ 330">
            <a:extLst>
              <a:ext uri="{FF2B5EF4-FFF2-40B4-BE49-F238E27FC236}">
                <a16:creationId xmlns:a16="http://schemas.microsoft.com/office/drawing/2014/main" id="{34FB0D24-5204-C04B-ADE6-DBD8D1FEC734}"/>
              </a:ext>
            </a:extLst>
          </p:cNvPr>
          <p:cNvCxnSpPr>
            <a:cxnSpLocks/>
            <a:stCxn id="298" idx="3"/>
          </p:cNvCxnSpPr>
          <p:nvPr/>
        </p:nvCxnSpPr>
        <p:spPr>
          <a:xfrm>
            <a:off x="5665120" y="2801282"/>
            <a:ext cx="1288270" cy="387480"/>
          </a:xfrm>
          <a:prstGeom prst="straightConnector1">
            <a:avLst/>
          </a:prstGeom>
          <a:noFill/>
          <a:ln w="28575" cap="flat" cmpd="sng" algn="ctr">
            <a:solidFill>
              <a:sysClr val="windowText" lastClr="000000">
                <a:alpha val="71373"/>
              </a:sysClr>
            </a:solidFill>
            <a:prstDash val="solid"/>
            <a:miter lim="800000"/>
            <a:tailEnd type="triangle"/>
          </a:ln>
          <a:effectLst/>
        </p:spPr>
      </p:cxnSp>
      <p:cxnSp>
        <p:nvCxnSpPr>
          <p:cNvPr id="332" name="直線矢印コネクタ 331">
            <a:extLst>
              <a:ext uri="{FF2B5EF4-FFF2-40B4-BE49-F238E27FC236}">
                <a16:creationId xmlns:a16="http://schemas.microsoft.com/office/drawing/2014/main" id="{7D25C151-3C44-C946-A7B4-82775B7E1230}"/>
              </a:ext>
            </a:extLst>
          </p:cNvPr>
          <p:cNvCxnSpPr>
            <a:cxnSpLocks/>
          </p:cNvCxnSpPr>
          <p:nvPr/>
        </p:nvCxnSpPr>
        <p:spPr>
          <a:xfrm flipV="1">
            <a:off x="5675954" y="3218599"/>
            <a:ext cx="1274117" cy="759638"/>
          </a:xfrm>
          <a:prstGeom prst="straightConnector1">
            <a:avLst/>
          </a:prstGeom>
          <a:noFill/>
          <a:ln w="28575" cap="flat" cmpd="sng" algn="ctr">
            <a:solidFill>
              <a:sysClr val="windowText" lastClr="000000">
                <a:alpha val="71373"/>
              </a:sysClr>
            </a:solidFill>
            <a:prstDash val="solid"/>
            <a:miter lim="800000"/>
            <a:tailEnd type="triangle"/>
          </a:ln>
          <a:effectLst/>
        </p:spPr>
      </p:cxnSp>
      <p:cxnSp>
        <p:nvCxnSpPr>
          <p:cNvPr id="333" name="直線矢印コネクタ 332">
            <a:extLst>
              <a:ext uri="{FF2B5EF4-FFF2-40B4-BE49-F238E27FC236}">
                <a16:creationId xmlns:a16="http://schemas.microsoft.com/office/drawing/2014/main" id="{4DECA40E-FB1D-F147-BE11-E3A2AFC0A404}"/>
              </a:ext>
            </a:extLst>
          </p:cNvPr>
          <p:cNvCxnSpPr>
            <a:cxnSpLocks/>
            <a:endCxn id="316" idx="1"/>
          </p:cNvCxnSpPr>
          <p:nvPr/>
        </p:nvCxnSpPr>
        <p:spPr>
          <a:xfrm>
            <a:off x="5663644" y="2820733"/>
            <a:ext cx="1298179" cy="1280209"/>
          </a:xfrm>
          <a:prstGeom prst="straightConnector1">
            <a:avLst/>
          </a:prstGeom>
          <a:noFill/>
          <a:ln w="28575" cap="flat" cmpd="sng" algn="ctr">
            <a:solidFill>
              <a:sysClr val="windowText" lastClr="000000">
                <a:alpha val="71373"/>
              </a:sysClr>
            </a:solidFill>
            <a:prstDash val="solid"/>
            <a:miter lim="800000"/>
            <a:tailEnd type="triangle"/>
          </a:ln>
          <a:effectLst/>
        </p:spPr>
      </p:cxnSp>
      <p:cxnSp>
        <p:nvCxnSpPr>
          <p:cNvPr id="334" name="直線矢印コネクタ 333">
            <a:extLst>
              <a:ext uri="{FF2B5EF4-FFF2-40B4-BE49-F238E27FC236}">
                <a16:creationId xmlns:a16="http://schemas.microsoft.com/office/drawing/2014/main" id="{DF406430-9805-1647-A22A-6F7F5BCAA264}"/>
              </a:ext>
            </a:extLst>
          </p:cNvPr>
          <p:cNvCxnSpPr>
            <a:cxnSpLocks/>
            <a:stCxn id="313" idx="3"/>
            <a:endCxn id="319" idx="1"/>
          </p:cNvCxnSpPr>
          <p:nvPr/>
        </p:nvCxnSpPr>
        <p:spPr>
          <a:xfrm>
            <a:off x="7607196" y="3161991"/>
            <a:ext cx="513119" cy="497219"/>
          </a:xfrm>
          <a:prstGeom prst="straightConnector1">
            <a:avLst/>
          </a:prstGeom>
          <a:noFill/>
          <a:ln w="28575" cap="flat" cmpd="sng" algn="ctr">
            <a:solidFill>
              <a:sysClr val="windowText" lastClr="000000">
                <a:alpha val="71373"/>
              </a:sysClr>
            </a:solidFill>
            <a:prstDash val="solid"/>
            <a:miter lim="800000"/>
            <a:tailEnd type="triangle"/>
          </a:ln>
          <a:effectLst/>
        </p:spPr>
      </p:cxnSp>
      <p:cxnSp>
        <p:nvCxnSpPr>
          <p:cNvPr id="335" name="直線矢印コネクタ 334">
            <a:extLst>
              <a:ext uri="{FF2B5EF4-FFF2-40B4-BE49-F238E27FC236}">
                <a16:creationId xmlns:a16="http://schemas.microsoft.com/office/drawing/2014/main" id="{7D15CB80-7D18-A14C-A268-75501812FBBB}"/>
              </a:ext>
            </a:extLst>
          </p:cNvPr>
          <p:cNvCxnSpPr>
            <a:cxnSpLocks/>
            <a:stCxn id="313" idx="3"/>
            <a:endCxn id="310" idx="1"/>
          </p:cNvCxnSpPr>
          <p:nvPr/>
        </p:nvCxnSpPr>
        <p:spPr>
          <a:xfrm flipV="1">
            <a:off x="7607198" y="2785755"/>
            <a:ext cx="1729523" cy="376235"/>
          </a:xfrm>
          <a:prstGeom prst="straightConnector1">
            <a:avLst/>
          </a:prstGeom>
          <a:noFill/>
          <a:ln w="28575" cap="flat" cmpd="sng" algn="ctr">
            <a:solidFill>
              <a:sysClr val="windowText" lastClr="000000">
                <a:alpha val="71373"/>
              </a:sysClr>
            </a:solidFill>
            <a:prstDash val="solid"/>
            <a:miter lim="800000"/>
            <a:tailEnd type="triangle"/>
          </a:ln>
          <a:effectLst/>
        </p:spPr>
      </p:cxnSp>
      <p:cxnSp>
        <p:nvCxnSpPr>
          <p:cNvPr id="336" name="直線矢印コネクタ 335">
            <a:extLst>
              <a:ext uri="{FF2B5EF4-FFF2-40B4-BE49-F238E27FC236}">
                <a16:creationId xmlns:a16="http://schemas.microsoft.com/office/drawing/2014/main" id="{54CCDE20-88B7-8240-8EC4-8B0D624CF8DD}"/>
              </a:ext>
            </a:extLst>
          </p:cNvPr>
          <p:cNvCxnSpPr>
            <a:cxnSpLocks/>
            <a:stCxn id="316" idx="3"/>
            <a:endCxn id="319" idx="1"/>
          </p:cNvCxnSpPr>
          <p:nvPr/>
        </p:nvCxnSpPr>
        <p:spPr>
          <a:xfrm flipV="1">
            <a:off x="7603547" y="3659209"/>
            <a:ext cx="516771" cy="441733"/>
          </a:xfrm>
          <a:prstGeom prst="straightConnector1">
            <a:avLst/>
          </a:prstGeom>
          <a:noFill/>
          <a:ln w="28575" cap="flat" cmpd="sng" algn="ctr">
            <a:solidFill>
              <a:sysClr val="windowText" lastClr="000000">
                <a:alpha val="71373"/>
              </a:sysClr>
            </a:solidFill>
            <a:prstDash val="solid"/>
            <a:miter lim="800000"/>
            <a:tailEnd type="triangle"/>
          </a:ln>
          <a:effectLst/>
        </p:spPr>
      </p:cxnSp>
      <p:sp>
        <p:nvSpPr>
          <p:cNvPr id="337" name="テキスト ボックス 336">
            <a:extLst>
              <a:ext uri="{FF2B5EF4-FFF2-40B4-BE49-F238E27FC236}">
                <a16:creationId xmlns:a16="http://schemas.microsoft.com/office/drawing/2014/main" id="{DDD068F7-4895-A44E-A467-806228CAB598}"/>
              </a:ext>
            </a:extLst>
          </p:cNvPr>
          <p:cNvSpPr txBox="1"/>
          <p:nvPr/>
        </p:nvSpPr>
        <p:spPr>
          <a:xfrm>
            <a:off x="8086985" y="2791989"/>
            <a:ext cx="396262" cy="219291"/>
          </a:xfrm>
          <a:prstGeom prst="rect">
            <a:avLst/>
          </a:prstGeom>
          <a:noFill/>
        </p:spPr>
        <p:txBody>
          <a:bodyPr wrap="none" rtlCol="0">
            <a:spAutoFit/>
          </a:bodyPr>
          <a:lstStyle/>
          <a:p>
            <a:pPr marL="0" marR="0" lvl="0" indent="0" algn="l" defTabSz="1042744" rtl="0" eaLnBrk="1" fontAlgn="auto" latinLnBrk="0" hangingPunct="1">
              <a:lnSpc>
                <a:spcPct val="100000"/>
              </a:lnSpc>
              <a:spcBef>
                <a:spcPts val="0"/>
              </a:spcBef>
              <a:spcAft>
                <a:spcPts val="0"/>
              </a:spcAft>
              <a:buClrTx/>
              <a:buSzTx/>
              <a:buFontTx/>
              <a:buNone/>
              <a:tabLst/>
              <a:defRPr/>
            </a:pPr>
            <a:r>
              <a:rPr kumimoji="1" lang="ja-JP" altLang="en-US" sz="825" b="0" i="0" u="none" strike="noStrike" kern="1200" cap="none" spc="0" normalizeH="0" baseline="0" noProof="0">
                <a:ln>
                  <a:noFill/>
                </a:ln>
                <a:solidFill>
                  <a:prstClr val="black"/>
                </a:solidFill>
                <a:effectLst/>
                <a:uLnTx/>
                <a:uFillTx/>
                <a:latin typeface="メイリオ（本文）"/>
                <a:ea typeface="ＭＳ Ｐゴシック" panose="020B0600070205080204" pitchFamily="50" charset="-128"/>
                <a:cs typeface="+mn-cs"/>
              </a:rPr>
              <a:t>離脱</a:t>
            </a:r>
            <a:endParaRPr kumimoji="1" lang="en-US" altLang="ja-JP" sz="825" b="0" i="0" u="none" strike="noStrike" kern="1200" cap="none" spc="0" normalizeH="0" baseline="0" noProof="0" dirty="0">
              <a:ln>
                <a:noFill/>
              </a:ln>
              <a:solidFill>
                <a:prstClr val="black"/>
              </a:solidFill>
              <a:effectLst/>
              <a:uLnTx/>
              <a:uFillTx/>
              <a:latin typeface="メイリオ（本文）"/>
              <a:ea typeface="ＭＳ Ｐゴシック" panose="020B0600070205080204" pitchFamily="50" charset="-128"/>
              <a:cs typeface="+mn-cs"/>
            </a:endParaRPr>
          </a:p>
        </p:txBody>
      </p:sp>
      <p:sp>
        <p:nvSpPr>
          <p:cNvPr id="338" name="テキスト ボックス 337">
            <a:extLst>
              <a:ext uri="{FF2B5EF4-FFF2-40B4-BE49-F238E27FC236}">
                <a16:creationId xmlns:a16="http://schemas.microsoft.com/office/drawing/2014/main" id="{B9E4B226-60DE-FD45-A38B-7B37FBDE482F}"/>
              </a:ext>
            </a:extLst>
          </p:cNvPr>
          <p:cNvSpPr txBox="1"/>
          <p:nvPr/>
        </p:nvSpPr>
        <p:spPr>
          <a:xfrm>
            <a:off x="8034320" y="4305721"/>
            <a:ext cx="396262" cy="219291"/>
          </a:xfrm>
          <a:prstGeom prst="rect">
            <a:avLst/>
          </a:prstGeom>
          <a:noFill/>
        </p:spPr>
        <p:txBody>
          <a:bodyPr wrap="none" rtlCol="0">
            <a:spAutoFit/>
          </a:bodyPr>
          <a:lstStyle/>
          <a:p>
            <a:pPr marL="0" marR="0" lvl="0" indent="0" algn="l" defTabSz="1042744" rtl="0" eaLnBrk="1" fontAlgn="auto" latinLnBrk="0" hangingPunct="1">
              <a:lnSpc>
                <a:spcPct val="100000"/>
              </a:lnSpc>
              <a:spcBef>
                <a:spcPts val="0"/>
              </a:spcBef>
              <a:spcAft>
                <a:spcPts val="0"/>
              </a:spcAft>
              <a:buClrTx/>
              <a:buSzTx/>
              <a:buFontTx/>
              <a:buNone/>
              <a:tabLst/>
              <a:defRPr/>
            </a:pPr>
            <a:r>
              <a:rPr kumimoji="1" lang="ja-JP" altLang="en-US" sz="825" b="0" i="0" u="none" strike="noStrike" kern="1200" cap="none" spc="0" normalizeH="0" baseline="0" noProof="0">
                <a:ln>
                  <a:noFill/>
                </a:ln>
                <a:solidFill>
                  <a:prstClr val="black"/>
                </a:solidFill>
                <a:effectLst/>
                <a:uLnTx/>
                <a:uFillTx/>
                <a:latin typeface="メイリオ（本文）"/>
                <a:ea typeface="ＭＳ Ｐゴシック" panose="020B0600070205080204" pitchFamily="50" charset="-128"/>
                <a:cs typeface="+mn-cs"/>
              </a:rPr>
              <a:t>離脱</a:t>
            </a:r>
            <a:endParaRPr kumimoji="1" lang="en-US" altLang="ja-JP" sz="825" b="0" i="0" u="none" strike="noStrike" kern="1200" cap="none" spc="0" normalizeH="0" baseline="0" noProof="0" dirty="0">
              <a:ln>
                <a:noFill/>
              </a:ln>
              <a:solidFill>
                <a:prstClr val="black"/>
              </a:solidFill>
              <a:effectLst/>
              <a:uLnTx/>
              <a:uFillTx/>
              <a:latin typeface="メイリオ（本文）"/>
              <a:ea typeface="ＭＳ Ｐゴシック" panose="020B0600070205080204" pitchFamily="50" charset="-128"/>
              <a:cs typeface="+mn-cs"/>
            </a:endParaRPr>
          </a:p>
        </p:txBody>
      </p:sp>
      <p:sp>
        <p:nvSpPr>
          <p:cNvPr id="339" name="テキスト ボックス 338">
            <a:extLst>
              <a:ext uri="{FF2B5EF4-FFF2-40B4-BE49-F238E27FC236}">
                <a16:creationId xmlns:a16="http://schemas.microsoft.com/office/drawing/2014/main" id="{2AF155DD-D27E-C849-9953-5EEC7A66EBDC}"/>
              </a:ext>
            </a:extLst>
          </p:cNvPr>
          <p:cNvSpPr txBox="1"/>
          <p:nvPr/>
        </p:nvSpPr>
        <p:spPr>
          <a:xfrm>
            <a:off x="6107543" y="3065278"/>
            <a:ext cx="396262" cy="219291"/>
          </a:xfrm>
          <a:prstGeom prst="rect">
            <a:avLst/>
          </a:prstGeom>
          <a:noFill/>
        </p:spPr>
        <p:txBody>
          <a:bodyPr wrap="none" rtlCol="0">
            <a:spAutoFit/>
          </a:bodyPr>
          <a:lstStyle/>
          <a:p>
            <a:pPr marL="0" marR="0" lvl="0" indent="0" algn="l" defTabSz="1042744" rtl="0" eaLnBrk="1" fontAlgn="auto" latinLnBrk="0" hangingPunct="1">
              <a:lnSpc>
                <a:spcPct val="100000"/>
              </a:lnSpc>
              <a:spcBef>
                <a:spcPts val="0"/>
              </a:spcBef>
              <a:spcAft>
                <a:spcPts val="0"/>
              </a:spcAft>
              <a:buClrTx/>
              <a:buSzTx/>
              <a:buFontTx/>
              <a:buNone/>
              <a:tabLst/>
              <a:defRPr/>
            </a:pPr>
            <a:r>
              <a:rPr kumimoji="1" lang="ja-JP" altLang="en-US" sz="825" b="0" i="0" u="none" strike="noStrike" kern="1200" cap="none" spc="0" normalizeH="0" baseline="0" noProof="0">
                <a:ln>
                  <a:noFill/>
                </a:ln>
                <a:solidFill>
                  <a:prstClr val="black"/>
                </a:solidFill>
                <a:effectLst/>
                <a:uLnTx/>
                <a:uFillTx/>
                <a:latin typeface="メイリオ（本文）"/>
                <a:ea typeface="ＭＳ Ｐゴシック" panose="020B0600070205080204" pitchFamily="50" charset="-128"/>
                <a:cs typeface="+mn-cs"/>
              </a:rPr>
              <a:t>流入</a:t>
            </a:r>
            <a:endParaRPr kumimoji="1" lang="en-US" altLang="ja-JP" sz="825" b="0" i="0" u="none" strike="noStrike" kern="1200" cap="none" spc="0" normalizeH="0" baseline="0" noProof="0" dirty="0">
              <a:ln>
                <a:noFill/>
              </a:ln>
              <a:solidFill>
                <a:prstClr val="black"/>
              </a:solidFill>
              <a:effectLst/>
              <a:uLnTx/>
              <a:uFillTx/>
              <a:latin typeface="メイリオ（本文）"/>
              <a:ea typeface="ＭＳ Ｐゴシック" panose="020B0600070205080204" pitchFamily="50" charset="-128"/>
              <a:cs typeface="+mn-cs"/>
            </a:endParaRPr>
          </a:p>
        </p:txBody>
      </p:sp>
      <p:sp>
        <p:nvSpPr>
          <p:cNvPr id="340" name="テキスト ボックス 339">
            <a:extLst>
              <a:ext uri="{FF2B5EF4-FFF2-40B4-BE49-F238E27FC236}">
                <a16:creationId xmlns:a16="http://schemas.microsoft.com/office/drawing/2014/main" id="{374258C7-D1AE-5442-854D-FA1F4B8807B3}"/>
              </a:ext>
            </a:extLst>
          </p:cNvPr>
          <p:cNvSpPr txBox="1"/>
          <p:nvPr/>
        </p:nvSpPr>
        <p:spPr>
          <a:xfrm>
            <a:off x="6107543" y="4383560"/>
            <a:ext cx="396262" cy="219291"/>
          </a:xfrm>
          <a:prstGeom prst="rect">
            <a:avLst/>
          </a:prstGeom>
          <a:noFill/>
        </p:spPr>
        <p:txBody>
          <a:bodyPr wrap="none" rtlCol="0">
            <a:spAutoFit/>
          </a:bodyPr>
          <a:lstStyle/>
          <a:p>
            <a:pPr marL="0" marR="0" lvl="0" indent="0" algn="l" defTabSz="1042744" rtl="0" eaLnBrk="1" fontAlgn="auto" latinLnBrk="0" hangingPunct="1">
              <a:lnSpc>
                <a:spcPct val="100000"/>
              </a:lnSpc>
              <a:spcBef>
                <a:spcPts val="0"/>
              </a:spcBef>
              <a:spcAft>
                <a:spcPts val="0"/>
              </a:spcAft>
              <a:buClrTx/>
              <a:buSzTx/>
              <a:buFontTx/>
              <a:buNone/>
              <a:tabLst/>
              <a:defRPr/>
            </a:pPr>
            <a:r>
              <a:rPr kumimoji="1" lang="ja-JP" altLang="en-US" sz="825" b="0" i="0" u="none" strike="noStrike" kern="1200" cap="none" spc="0" normalizeH="0" baseline="0" noProof="0">
                <a:ln>
                  <a:noFill/>
                </a:ln>
                <a:solidFill>
                  <a:prstClr val="black"/>
                </a:solidFill>
                <a:effectLst/>
                <a:uLnTx/>
                <a:uFillTx/>
                <a:latin typeface="メイリオ（本文）"/>
                <a:ea typeface="ＭＳ Ｐゴシック" panose="020B0600070205080204" pitchFamily="50" charset="-128"/>
                <a:cs typeface="+mn-cs"/>
              </a:rPr>
              <a:t>流入</a:t>
            </a:r>
            <a:endParaRPr kumimoji="1" lang="en-US" altLang="ja-JP" sz="825" b="0" i="0" u="none" strike="noStrike" kern="1200" cap="none" spc="0" normalizeH="0" baseline="0" noProof="0" dirty="0">
              <a:ln>
                <a:noFill/>
              </a:ln>
              <a:solidFill>
                <a:prstClr val="black"/>
              </a:solidFill>
              <a:effectLst/>
              <a:uLnTx/>
              <a:uFillTx/>
              <a:latin typeface="メイリオ（本文）"/>
              <a:ea typeface="ＭＳ Ｐゴシック" panose="020B0600070205080204" pitchFamily="50" charset="-128"/>
              <a:cs typeface="+mn-cs"/>
            </a:endParaRPr>
          </a:p>
        </p:txBody>
      </p:sp>
      <p:sp>
        <p:nvSpPr>
          <p:cNvPr id="341" name="テキスト ボックス 340">
            <a:extLst>
              <a:ext uri="{FF2B5EF4-FFF2-40B4-BE49-F238E27FC236}">
                <a16:creationId xmlns:a16="http://schemas.microsoft.com/office/drawing/2014/main" id="{B538F4C2-0D4D-5540-9B6D-512784494F06}"/>
              </a:ext>
            </a:extLst>
          </p:cNvPr>
          <p:cNvSpPr txBox="1">
            <a:spLocks noChangeAspect="1"/>
          </p:cNvSpPr>
          <p:nvPr/>
        </p:nvSpPr>
        <p:spPr>
          <a:xfrm>
            <a:off x="6813747" y="4589445"/>
            <a:ext cx="1968434" cy="305468"/>
          </a:xfrm>
          <a:prstGeom prst="rect">
            <a:avLst/>
          </a:prstGeom>
          <a:solidFill>
            <a:srgbClr val="A5A5A5">
              <a:lumMod val="20000"/>
              <a:lumOff val="80000"/>
            </a:srgbClr>
          </a:solidFill>
        </p:spPr>
        <p:txBody>
          <a:bodyPr wrap="none" tIns="101815" rtlCol="0">
            <a:noAutofit/>
          </a:bodyPr>
          <a:lstStyle/>
          <a:p>
            <a:pPr marL="0" marR="0" lvl="0" indent="0" algn="ctr" defTabSz="1042744"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メイリオ（本文）"/>
                <a:ea typeface="ＭＳ Ｐゴシック" panose="020B0600070205080204" pitchFamily="50" charset="-128"/>
                <a:cs typeface="+mn-cs"/>
              </a:rPr>
              <a:t>一般的なサイト解析ツール</a:t>
            </a:r>
          </a:p>
        </p:txBody>
      </p:sp>
      <p:sp>
        <p:nvSpPr>
          <p:cNvPr id="342" name="テキスト ボックス 341">
            <a:extLst>
              <a:ext uri="{FF2B5EF4-FFF2-40B4-BE49-F238E27FC236}">
                <a16:creationId xmlns:a16="http://schemas.microsoft.com/office/drawing/2014/main" id="{9F68CF22-4ECC-4F47-9499-1D6ED36802AB}"/>
              </a:ext>
            </a:extLst>
          </p:cNvPr>
          <p:cNvSpPr txBox="1"/>
          <p:nvPr/>
        </p:nvSpPr>
        <p:spPr>
          <a:xfrm>
            <a:off x="5612146" y="1445233"/>
            <a:ext cx="1114408" cy="295337"/>
          </a:xfrm>
          <a:prstGeom prst="rect">
            <a:avLst/>
          </a:prstGeom>
          <a:noFill/>
        </p:spPr>
        <p:txBody>
          <a:bodyPr wrap="none" rtlCol="0">
            <a:spAutoFit/>
          </a:bodyPr>
          <a:lstStyle/>
          <a:p>
            <a:pPr marL="0" marR="0" lvl="0" indent="0" algn="l" defTabSz="1042744" rtl="0" eaLnBrk="1" fontAlgn="auto" latinLnBrk="0" hangingPunct="1">
              <a:lnSpc>
                <a:spcPct val="100000"/>
              </a:lnSpc>
              <a:spcBef>
                <a:spcPts val="0"/>
              </a:spcBef>
              <a:spcAft>
                <a:spcPts val="0"/>
              </a:spcAft>
              <a:buClrTx/>
              <a:buSzTx/>
              <a:buFontTx/>
              <a:buNone/>
              <a:tabLst/>
              <a:defRPr/>
            </a:pPr>
            <a:r>
              <a:rPr kumimoji="1" lang="ja-JP" altLang="en-US" sz="1319" b="1" i="0" u="none" strike="noStrike" kern="1200" cap="none" spc="0" normalizeH="0" baseline="0" noProof="0">
                <a:ln>
                  <a:noFill/>
                </a:ln>
                <a:solidFill>
                  <a:srgbClr val="4472C4"/>
                </a:solidFill>
                <a:effectLst/>
                <a:uLnTx/>
                <a:uFillTx/>
                <a:latin typeface="メイリオ（本文）"/>
                <a:ea typeface="ＭＳ Ｐゴシック" panose="020B0600070205080204" pitchFamily="50" charset="-128"/>
                <a:cs typeface="+mn-cs"/>
              </a:rPr>
              <a:t>貴社サイト</a:t>
            </a:r>
            <a:r>
              <a:rPr kumimoji="1" lang="ja-JP" altLang="en-US" sz="1319" b="1" i="0" u="none" strike="noStrike" kern="1200" cap="none" spc="0" normalizeH="0" baseline="0" noProof="0">
                <a:ln>
                  <a:noFill/>
                </a:ln>
                <a:solidFill>
                  <a:srgbClr val="ED7D31"/>
                </a:solidFill>
                <a:effectLst/>
                <a:uLnTx/>
                <a:uFillTx/>
                <a:latin typeface="メイリオ（本文）"/>
                <a:ea typeface="ＭＳ Ｐゴシック" panose="020B0600070205080204" pitchFamily="50" charset="-128"/>
                <a:cs typeface="+mn-cs"/>
              </a:rPr>
              <a:t>外</a:t>
            </a:r>
          </a:p>
        </p:txBody>
      </p:sp>
      <p:sp>
        <p:nvSpPr>
          <p:cNvPr id="343" name="テキスト ボックス 342">
            <a:extLst>
              <a:ext uri="{FF2B5EF4-FFF2-40B4-BE49-F238E27FC236}">
                <a16:creationId xmlns:a16="http://schemas.microsoft.com/office/drawing/2014/main" id="{5655C039-9EF7-0344-91B3-FD67C7D8881F}"/>
              </a:ext>
            </a:extLst>
          </p:cNvPr>
          <p:cNvSpPr txBox="1"/>
          <p:nvPr/>
        </p:nvSpPr>
        <p:spPr>
          <a:xfrm>
            <a:off x="7238526" y="2112064"/>
            <a:ext cx="944489" cy="203004"/>
          </a:xfrm>
          <a:prstGeom prst="rect">
            <a:avLst/>
          </a:prstGeom>
          <a:solidFill>
            <a:sysClr val="window" lastClr="FFFFFF"/>
          </a:solidFill>
        </p:spPr>
        <p:txBody>
          <a:bodyPr wrap="none" tIns="0" bIns="0" rtlCol="0" anchor="ctr">
            <a:spAutoFit/>
          </a:bodyPr>
          <a:lstStyle/>
          <a:p>
            <a:pPr marL="0" marR="0" lvl="0" indent="0" algn="l" defTabSz="1042744" rtl="0" eaLnBrk="1" fontAlgn="auto" latinLnBrk="0" hangingPunct="1">
              <a:lnSpc>
                <a:spcPct val="100000"/>
              </a:lnSpc>
              <a:spcBef>
                <a:spcPts val="0"/>
              </a:spcBef>
              <a:spcAft>
                <a:spcPts val="0"/>
              </a:spcAft>
              <a:buClrTx/>
              <a:buSzTx/>
              <a:buFontTx/>
              <a:buNone/>
              <a:tabLst/>
              <a:defRPr/>
            </a:pPr>
            <a:r>
              <a:rPr kumimoji="0" lang="ja-JP" altLang="en-US" sz="1319" b="1" i="0" u="none" strike="noStrike" kern="0" cap="none" spc="0" normalizeH="0" baseline="0" noProof="0">
                <a:ln>
                  <a:noFill/>
                </a:ln>
                <a:solidFill>
                  <a:srgbClr val="4472C4"/>
                </a:solidFill>
                <a:effectLst/>
                <a:uLnTx/>
                <a:uFillTx/>
                <a:latin typeface="メイリオ（本文）"/>
                <a:ea typeface="ＭＳ Ｐゴシック" panose="020B0600070205080204" pitchFamily="50" charset="-128"/>
                <a:cs typeface="+mn-cs"/>
              </a:rPr>
              <a:t>貴社サイト</a:t>
            </a:r>
          </a:p>
        </p:txBody>
      </p:sp>
      <p:pic>
        <p:nvPicPr>
          <p:cNvPr id="344" name="図 343">
            <a:extLst>
              <a:ext uri="{FF2B5EF4-FFF2-40B4-BE49-F238E27FC236}">
                <a16:creationId xmlns:a16="http://schemas.microsoft.com/office/drawing/2014/main" id="{AA5C4149-DE70-C44B-9E2E-FF2110BCDCD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981852" y="5366472"/>
            <a:ext cx="1596416" cy="493421"/>
          </a:xfrm>
          <a:prstGeom prst="rect">
            <a:avLst/>
          </a:prstGeom>
        </p:spPr>
      </p:pic>
      <p:sp>
        <p:nvSpPr>
          <p:cNvPr id="345" name="テキスト プレースホルダー 2">
            <a:extLst>
              <a:ext uri="{FF2B5EF4-FFF2-40B4-BE49-F238E27FC236}">
                <a16:creationId xmlns:a16="http://schemas.microsoft.com/office/drawing/2014/main" id="{F4EC4B78-D177-8E4E-9AB8-17C007FF72D7}"/>
              </a:ext>
            </a:extLst>
          </p:cNvPr>
          <p:cNvSpPr txBox="1">
            <a:spLocks/>
          </p:cNvSpPr>
          <p:nvPr/>
        </p:nvSpPr>
        <p:spPr>
          <a:xfrm>
            <a:off x="1677777" y="6300622"/>
            <a:ext cx="8960114" cy="309796"/>
          </a:xfrm>
          <a:prstGeom prst="rect">
            <a:avLst/>
          </a:prstGeom>
        </p:spPr>
        <p:txBody>
          <a:bodyPr/>
          <a:lstStyle>
            <a:lvl1pPr marL="0" indent="0" algn="l" defTabSz="466402" rtl="0" eaLnBrk="1" latinLnBrk="0" hangingPunct="1">
              <a:spcBef>
                <a:spcPct val="20000"/>
              </a:spcBef>
              <a:buFont typeface="Arial" pitchFamily="34" charset="0"/>
              <a:buNone/>
              <a:defRPr kumimoji="1" sz="1539" b="1" kern="1200">
                <a:solidFill>
                  <a:srgbClr val="333333"/>
                </a:solidFill>
                <a:latin typeface="+mn-ea"/>
                <a:ea typeface="+mn-ea"/>
                <a:cs typeface="+mn-cs"/>
              </a:defRPr>
            </a:lvl1pPr>
            <a:lvl2pPr marL="390997" indent="0" algn="l" defTabSz="466402" rtl="0" eaLnBrk="1" latinLnBrk="0" hangingPunct="1">
              <a:spcBef>
                <a:spcPct val="20000"/>
              </a:spcBef>
              <a:buFont typeface="Arial" pitchFamily="34" charset="0"/>
              <a:buNone/>
              <a:defRPr kumimoji="1" sz="1710" kern="1200">
                <a:solidFill>
                  <a:schemeClr val="tx1">
                    <a:tint val="75000"/>
                  </a:schemeClr>
                </a:solidFill>
                <a:latin typeface="+mn-lt"/>
                <a:ea typeface="+mn-ea"/>
                <a:cs typeface="+mn-cs"/>
              </a:defRPr>
            </a:lvl2pPr>
            <a:lvl3pPr marL="781995" indent="0" algn="l" defTabSz="466402" rtl="0" eaLnBrk="1" latinLnBrk="0" hangingPunct="1">
              <a:spcBef>
                <a:spcPct val="20000"/>
              </a:spcBef>
              <a:buFont typeface="Arial" pitchFamily="34" charset="0"/>
              <a:buNone/>
              <a:defRPr kumimoji="1" sz="1539" kern="1200">
                <a:solidFill>
                  <a:schemeClr val="tx1">
                    <a:tint val="75000"/>
                  </a:schemeClr>
                </a:solidFill>
                <a:latin typeface="+mn-lt"/>
                <a:ea typeface="+mn-ea"/>
                <a:cs typeface="+mn-cs"/>
              </a:defRPr>
            </a:lvl3pPr>
            <a:lvl4pPr marL="1172992" indent="0" algn="l" defTabSz="466402" rtl="0" eaLnBrk="1" latinLnBrk="0" hangingPunct="1">
              <a:spcBef>
                <a:spcPct val="20000"/>
              </a:spcBef>
              <a:buFont typeface="Arial" pitchFamily="34" charset="0"/>
              <a:buNone/>
              <a:defRPr kumimoji="1" sz="1368" kern="1200">
                <a:solidFill>
                  <a:schemeClr val="tx1">
                    <a:tint val="75000"/>
                  </a:schemeClr>
                </a:solidFill>
                <a:latin typeface="+mn-lt"/>
                <a:ea typeface="+mn-ea"/>
                <a:cs typeface="+mn-cs"/>
              </a:defRPr>
            </a:lvl4pPr>
            <a:lvl5pPr marL="1563990" indent="0" algn="l" defTabSz="466402" rtl="0" eaLnBrk="1" latinLnBrk="0" hangingPunct="1">
              <a:spcBef>
                <a:spcPct val="20000"/>
              </a:spcBef>
              <a:buFont typeface="Arial" pitchFamily="34" charset="0"/>
              <a:buNone/>
              <a:defRPr kumimoji="1" sz="1368" kern="1200">
                <a:solidFill>
                  <a:schemeClr val="tx1">
                    <a:tint val="75000"/>
                  </a:schemeClr>
                </a:solidFill>
                <a:latin typeface="+mn-lt"/>
                <a:ea typeface="+mn-ea"/>
                <a:cs typeface="+mn-cs"/>
              </a:defRPr>
            </a:lvl5pPr>
            <a:lvl6pPr marL="1954987" indent="0" algn="l" defTabSz="466402" rtl="0" eaLnBrk="1" latinLnBrk="0" hangingPunct="1">
              <a:spcBef>
                <a:spcPct val="20000"/>
              </a:spcBef>
              <a:buFont typeface="Arial" pitchFamily="34" charset="0"/>
              <a:buNone/>
              <a:defRPr kumimoji="1" sz="1368" kern="1200">
                <a:solidFill>
                  <a:schemeClr val="tx1">
                    <a:tint val="75000"/>
                  </a:schemeClr>
                </a:solidFill>
                <a:latin typeface="+mn-lt"/>
                <a:ea typeface="+mn-ea"/>
                <a:cs typeface="+mn-cs"/>
              </a:defRPr>
            </a:lvl6pPr>
            <a:lvl7pPr marL="2345985" indent="0" algn="l" defTabSz="466402" rtl="0" eaLnBrk="1" latinLnBrk="0" hangingPunct="1">
              <a:spcBef>
                <a:spcPct val="20000"/>
              </a:spcBef>
              <a:buFont typeface="Arial" pitchFamily="34" charset="0"/>
              <a:buNone/>
              <a:defRPr kumimoji="1" sz="1368" kern="1200">
                <a:solidFill>
                  <a:schemeClr val="tx1">
                    <a:tint val="75000"/>
                  </a:schemeClr>
                </a:solidFill>
                <a:latin typeface="+mn-lt"/>
                <a:ea typeface="+mn-ea"/>
                <a:cs typeface="+mn-cs"/>
              </a:defRPr>
            </a:lvl7pPr>
            <a:lvl8pPr marL="2736982" indent="0" algn="l" defTabSz="466402" rtl="0" eaLnBrk="1" latinLnBrk="0" hangingPunct="1">
              <a:spcBef>
                <a:spcPct val="20000"/>
              </a:spcBef>
              <a:buFont typeface="Arial" pitchFamily="34" charset="0"/>
              <a:buNone/>
              <a:defRPr kumimoji="1" sz="1368" kern="1200">
                <a:solidFill>
                  <a:schemeClr val="tx1">
                    <a:tint val="75000"/>
                  </a:schemeClr>
                </a:solidFill>
                <a:latin typeface="+mn-lt"/>
                <a:ea typeface="+mn-ea"/>
                <a:cs typeface="+mn-cs"/>
              </a:defRPr>
            </a:lvl8pPr>
            <a:lvl9pPr marL="3127980" indent="0" algn="l" defTabSz="466402" rtl="0" eaLnBrk="1" latinLnBrk="0" hangingPunct="1">
              <a:spcBef>
                <a:spcPct val="20000"/>
              </a:spcBef>
              <a:buFont typeface="Arial" pitchFamily="34" charset="0"/>
              <a:buNone/>
              <a:defRPr kumimoji="1" sz="1368" kern="1200">
                <a:solidFill>
                  <a:schemeClr val="tx1">
                    <a:tint val="75000"/>
                  </a:schemeClr>
                </a:solidFill>
                <a:latin typeface="+mn-lt"/>
                <a:ea typeface="+mn-ea"/>
                <a:cs typeface="+mn-cs"/>
              </a:defRPr>
            </a:lvl9pPr>
          </a:lstStyle>
          <a:p>
            <a:pPr marL="0" marR="0" lvl="0" indent="0" algn="ctr" defTabSz="466402"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1696" b="0" i="0" u="none" strike="noStrike" kern="1200" cap="none" spc="0" normalizeH="0" baseline="0" noProof="0" dirty="0">
                <a:ln>
                  <a:noFill/>
                </a:ln>
                <a:solidFill>
                  <a:prstClr val="black"/>
                </a:solidFill>
                <a:effectLst/>
                <a:uLnTx/>
                <a:uFillTx/>
                <a:latin typeface="メイリオ（本文）"/>
                <a:ea typeface="ＭＳ Ｐゴシック" panose="020B0600070205080204" pitchFamily="50" charset="-128"/>
                <a:cs typeface="+mn-cs"/>
              </a:rPr>
              <a:t>貴社サイトの「外で」とった行動を調べることで、顧客の</a:t>
            </a:r>
            <a:r>
              <a:rPr kumimoji="1" lang="ja-JP" altLang="en-US" sz="1696" b="0" i="0" u="none" strike="noStrike" kern="1200" cap="none" spc="0" normalizeH="0" baseline="0" noProof="0" dirty="0">
                <a:ln>
                  <a:noFill/>
                </a:ln>
                <a:solidFill>
                  <a:srgbClr val="FFA024"/>
                </a:solidFill>
                <a:effectLst/>
                <a:uLnTx/>
                <a:uFillTx/>
                <a:latin typeface="メイリオ（本文）"/>
                <a:ea typeface="ＭＳ Ｐゴシック" panose="020B0600070205080204" pitchFamily="50" charset="-128"/>
                <a:cs typeface="+mn-cs"/>
              </a:rPr>
              <a:t>特徴・興味</a:t>
            </a:r>
            <a:r>
              <a:rPr kumimoji="1" lang="ja-JP" altLang="en-US" sz="1696" b="0" i="0" u="none" strike="noStrike" kern="1200" cap="none" spc="0" normalizeH="0" baseline="0" noProof="0" dirty="0">
                <a:ln>
                  <a:noFill/>
                </a:ln>
                <a:solidFill>
                  <a:prstClr val="black"/>
                </a:solidFill>
                <a:effectLst/>
                <a:uLnTx/>
                <a:uFillTx/>
                <a:latin typeface="メイリオ（本文）"/>
                <a:ea typeface="ＭＳ Ｐゴシック" panose="020B0600070205080204" pitchFamily="50" charset="-128"/>
                <a:cs typeface="+mn-cs"/>
              </a:rPr>
              <a:t>を分析することができます</a:t>
            </a:r>
          </a:p>
        </p:txBody>
      </p:sp>
    </p:spTree>
    <p:extLst>
      <p:ext uri="{BB962C8B-B14F-4D97-AF65-F5344CB8AC3E}">
        <p14:creationId xmlns:p14="http://schemas.microsoft.com/office/powerpoint/2010/main" val="4541103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VALIS-Cockpit</a:t>
            </a:r>
            <a:r>
              <a:rPr kumimoji="1" lang="ja-JP" altLang="en-US" dirty="0"/>
              <a:t>とは</a:t>
            </a:r>
          </a:p>
        </p:txBody>
      </p:sp>
      <p:sp>
        <p:nvSpPr>
          <p:cNvPr id="11" name="正方形/長方形 10">
            <a:extLst>
              <a:ext uri="{FF2B5EF4-FFF2-40B4-BE49-F238E27FC236}">
                <a16:creationId xmlns:a16="http://schemas.microsoft.com/office/drawing/2014/main" id="{136A1B6E-198F-0F46-9A7E-2EBF439821D3}"/>
              </a:ext>
            </a:extLst>
          </p:cNvPr>
          <p:cNvSpPr/>
          <p:nvPr/>
        </p:nvSpPr>
        <p:spPr>
          <a:xfrm>
            <a:off x="1559533" y="1583325"/>
            <a:ext cx="8960115" cy="5153833"/>
          </a:xfrm>
          <a:prstGeom prst="rect">
            <a:avLst/>
          </a:prstGeom>
          <a:solidFill>
            <a:srgbClr val="E4F1FA"/>
          </a:solidFill>
          <a:ln w="12700" cap="flat" cmpd="sng" algn="ctr">
            <a:noFill/>
            <a:prstDash val="solid"/>
            <a:miter lim="800000"/>
          </a:ln>
          <a:effectLst/>
        </p:spPr>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861993" rtl="0" eaLnBrk="1" fontAlgn="auto" latinLnBrk="0" hangingPunct="1">
              <a:lnSpc>
                <a:spcPct val="100000"/>
              </a:lnSpc>
              <a:spcBef>
                <a:spcPts val="0"/>
              </a:spcBef>
              <a:spcAft>
                <a:spcPts val="0"/>
              </a:spcAft>
              <a:buClrTx/>
              <a:buSzTx/>
              <a:buFontTx/>
              <a:buNone/>
              <a:tabLst/>
              <a:defRPr/>
            </a:pPr>
            <a:endParaRPr kumimoji="1" lang="ja-JP" altLang="en-US" sz="1696" b="0" i="0" u="none" strike="noStrike" kern="1200" cap="none" spc="0" normalizeH="0" baseline="0" noProof="0">
              <a:ln>
                <a:noFill/>
              </a:ln>
              <a:solidFill>
                <a:srgbClr val="FFFFFF"/>
              </a:solidFill>
              <a:effectLst/>
              <a:uLnTx/>
              <a:uFillTx/>
              <a:latin typeface="Calibri" panose="020F0502020204030204"/>
              <a:ea typeface="メイリオ" panose="020B0604030504040204" pitchFamily="50" charset="-128"/>
              <a:cs typeface="+mn-cs"/>
            </a:endParaRPr>
          </a:p>
        </p:txBody>
      </p:sp>
      <p:sp>
        <p:nvSpPr>
          <p:cNvPr id="12" name="正方形/長方形 11">
            <a:extLst>
              <a:ext uri="{FF2B5EF4-FFF2-40B4-BE49-F238E27FC236}">
                <a16:creationId xmlns:a16="http://schemas.microsoft.com/office/drawing/2014/main" id="{02E1B63D-9714-894E-B2F0-35C4206172E2}"/>
              </a:ext>
            </a:extLst>
          </p:cNvPr>
          <p:cNvSpPr/>
          <p:nvPr/>
        </p:nvSpPr>
        <p:spPr>
          <a:xfrm>
            <a:off x="1838302" y="1583325"/>
            <a:ext cx="8418346" cy="488227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1042744" rtl="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メイリオ（本文）"/>
              <a:ea typeface="ＭＳ Ｐゴシック" panose="020B0600070205080204" pitchFamily="50" charset="-128"/>
              <a:cs typeface="+mn-cs"/>
            </a:endParaRPr>
          </a:p>
        </p:txBody>
      </p:sp>
      <p:sp>
        <p:nvSpPr>
          <p:cNvPr id="13" name="テキスト プレースホルダー 2">
            <a:extLst>
              <a:ext uri="{FF2B5EF4-FFF2-40B4-BE49-F238E27FC236}">
                <a16:creationId xmlns:a16="http://schemas.microsoft.com/office/drawing/2014/main" id="{FC2306D8-9299-FE4E-AEBA-8267B58730CE}"/>
              </a:ext>
            </a:extLst>
          </p:cNvPr>
          <p:cNvSpPr txBox="1">
            <a:spLocks/>
          </p:cNvSpPr>
          <p:nvPr/>
        </p:nvSpPr>
        <p:spPr>
          <a:xfrm>
            <a:off x="1559533" y="1032775"/>
            <a:ext cx="8912970" cy="475315"/>
          </a:xfrm>
          <a:prstGeom prst="rect">
            <a:avLst/>
          </a:prstGeom>
        </p:spPr>
        <p:txBody>
          <a:bodyPr/>
          <a:lstStyle>
            <a:lvl1pPr marL="192793" indent="-192793" algn="l" defTabSz="514115" rtl="0" eaLnBrk="1" latinLnBrk="0" hangingPunct="1">
              <a:spcBef>
                <a:spcPct val="20000"/>
              </a:spcBef>
              <a:buFont typeface="Arial" pitchFamily="34" charset="0"/>
              <a:buChar char="•"/>
              <a:defRPr kumimoji="1" sz="1800" kern="1200">
                <a:solidFill>
                  <a:schemeClr val="tx1"/>
                </a:solidFill>
                <a:latin typeface="+mn-lt"/>
                <a:ea typeface="+mn-ea"/>
                <a:cs typeface="+mn-cs"/>
              </a:defRPr>
            </a:lvl1pPr>
            <a:lvl2pPr marL="417718" indent="-160661" algn="l" defTabSz="514115" rtl="0" eaLnBrk="1" latinLnBrk="0" hangingPunct="1">
              <a:spcBef>
                <a:spcPct val="20000"/>
              </a:spcBef>
              <a:buFont typeface="Arial" pitchFamily="34" charset="0"/>
              <a:buChar char="–"/>
              <a:defRPr kumimoji="1" sz="1574" kern="1200">
                <a:solidFill>
                  <a:schemeClr val="tx1"/>
                </a:solidFill>
                <a:latin typeface="+mn-lt"/>
                <a:ea typeface="+mn-ea"/>
                <a:cs typeface="+mn-cs"/>
              </a:defRPr>
            </a:lvl2pPr>
            <a:lvl3pPr marL="642642" indent="-128528" algn="l" defTabSz="514115" rtl="0" eaLnBrk="1" latinLnBrk="0" hangingPunct="1">
              <a:spcBef>
                <a:spcPct val="20000"/>
              </a:spcBef>
              <a:buFont typeface="Arial" pitchFamily="34" charset="0"/>
              <a:buChar char="•"/>
              <a:defRPr kumimoji="1" sz="1349" kern="1200">
                <a:solidFill>
                  <a:schemeClr val="tx1"/>
                </a:solidFill>
                <a:latin typeface="+mn-lt"/>
                <a:ea typeface="+mn-ea"/>
                <a:cs typeface="+mn-cs"/>
              </a:defRPr>
            </a:lvl3pPr>
            <a:lvl4pPr marL="899699" indent="-128528" algn="l" defTabSz="514115" rtl="0" eaLnBrk="1" latinLnBrk="0" hangingPunct="1">
              <a:spcBef>
                <a:spcPct val="20000"/>
              </a:spcBef>
              <a:buFont typeface="Arial" pitchFamily="34" charset="0"/>
              <a:buChar char="–"/>
              <a:defRPr kumimoji="1" sz="1125" kern="1200">
                <a:solidFill>
                  <a:schemeClr val="tx1"/>
                </a:solidFill>
                <a:latin typeface="+mn-lt"/>
                <a:ea typeface="+mn-ea"/>
                <a:cs typeface="+mn-cs"/>
              </a:defRPr>
            </a:lvl4pPr>
            <a:lvl5pPr marL="1156757" indent="-128528" algn="l" defTabSz="514115" rtl="0" eaLnBrk="1" latinLnBrk="0" hangingPunct="1">
              <a:spcBef>
                <a:spcPct val="20000"/>
              </a:spcBef>
              <a:buFont typeface="Arial" pitchFamily="34" charset="0"/>
              <a:buChar char="»"/>
              <a:defRPr kumimoji="1" sz="1125" kern="1200">
                <a:solidFill>
                  <a:schemeClr val="tx1"/>
                </a:solidFill>
                <a:latin typeface="+mn-lt"/>
                <a:ea typeface="+mn-ea"/>
                <a:cs typeface="+mn-cs"/>
              </a:defRPr>
            </a:lvl5pPr>
            <a:lvl6pPr marL="1413813" indent="-128528" algn="l" defTabSz="514115" rtl="0" eaLnBrk="1" latinLnBrk="0" hangingPunct="1">
              <a:spcBef>
                <a:spcPct val="20000"/>
              </a:spcBef>
              <a:buFont typeface="Arial" pitchFamily="34" charset="0"/>
              <a:buChar char="•"/>
              <a:defRPr kumimoji="1" sz="1125" kern="1200">
                <a:solidFill>
                  <a:schemeClr val="tx1"/>
                </a:solidFill>
                <a:latin typeface="+mn-lt"/>
                <a:ea typeface="+mn-ea"/>
                <a:cs typeface="+mn-cs"/>
              </a:defRPr>
            </a:lvl6pPr>
            <a:lvl7pPr marL="1670870" indent="-128528" algn="l" defTabSz="514115" rtl="0" eaLnBrk="1" latinLnBrk="0" hangingPunct="1">
              <a:spcBef>
                <a:spcPct val="20000"/>
              </a:spcBef>
              <a:buFont typeface="Arial" pitchFamily="34" charset="0"/>
              <a:buChar char="•"/>
              <a:defRPr kumimoji="1" sz="1125" kern="1200">
                <a:solidFill>
                  <a:schemeClr val="tx1"/>
                </a:solidFill>
                <a:latin typeface="+mn-lt"/>
                <a:ea typeface="+mn-ea"/>
                <a:cs typeface="+mn-cs"/>
              </a:defRPr>
            </a:lvl7pPr>
            <a:lvl8pPr marL="1927926" indent="-128528" algn="l" defTabSz="514115" rtl="0" eaLnBrk="1" latinLnBrk="0" hangingPunct="1">
              <a:spcBef>
                <a:spcPct val="20000"/>
              </a:spcBef>
              <a:buFont typeface="Arial" pitchFamily="34" charset="0"/>
              <a:buChar char="•"/>
              <a:defRPr kumimoji="1" sz="1125" kern="1200">
                <a:solidFill>
                  <a:schemeClr val="tx1"/>
                </a:solidFill>
                <a:latin typeface="+mn-lt"/>
                <a:ea typeface="+mn-ea"/>
                <a:cs typeface="+mn-cs"/>
              </a:defRPr>
            </a:lvl8pPr>
            <a:lvl9pPr marL="2184985" indent="-128528" algn="l" defTabSz="514115" rtl="0" eaLnBrk="1" latinLnBrk="0" hangingPunct="1">
              <a:spcBef>
                <a:spcPct val="20000"/>
              </a:spcBef>
              <a:buFont typeface="Arial" pitchFamily="34" charset="0"/>
              <a:buChar char="•"/>
              <a:defRPr kumimoji="1" sz="1125" kern="1200">
                <a:solidFill>
                  <a:schemeClr val="tx1"/>
                </a:solidFill>
                <a:latin typeface="+mn-lt"/>
                <a:ea typeface="+mn-ea"/>
                <a:cs typeface="+mn-cs"/>
              </a:defRPr>
            </a:lvl9pPr>
          </a:lstStyle>
          <a:p>
            <a:pPr marL="0" marR="0" lvl="0" indent="0" algn="ctr" defTabSz="514115" rtl="0" eaLnBrk="1" fontAlgn="auto" latinLnBrk="0" hangingPunct="1">
              <a:lnSpc>
                <a:spcPts val="1244"/>
              </a:lnSpc>
              <a:spcBef>
                <a:spcPct val="20000"/>
              </a:spcBef>
              <a:spcAft>
                <a:spcPts val="0"/>
              </a:spcAft>
              <a:buClrTx/>
              <a:buSzTx/>
              <a:buFont typeface="Arial" pitchFamily="34" charset="0"/>
              <a:buNone/>
              <a:tabLst/>
              <a:defRPr/>
            </a:pPr>
            <a:r>
              <a:rPr kumimoji="1" lang="ja-JP" altLang="en-US" sz="1400" b="0" i="0" u="none" strike="noStrike" kern="1200" cap="none" spc="0" normalizeH="0" baseline="0" noProof="0" dirty="0">
                <a:ln>
                  <a:noFill/>
                </a:ln>
                <a:solidFill>
                  <a:prstClr val="black"/>
                </a:solidFill>
                <a:effectLst/>
                <a:uLnTx/>
                <a:uFillTx/>
                <a:latin typeface="メイリオ（本文）"/>
                <a:ea typeface="ＭＳ Ｐゴシック" panose="020B0600070205080204" pitchFamily="50" charset="-128"/>
                <a:cs typeface="+mn-cs"/>
              </a:rPr>
              <a:t>ユーザーの日常の</a:t>
            </a:r>
            <a:r>
              <a:rPr kumimoji="1" lang="en-US" altLang="ja-JP" sz="1400" b="0" i="0" u="none" strike="noStrike" kern="1200" cap="none" spc="0" normalizeH="0" baseline="0" noProof="0" dirty="0">
                <a:ln>
                  <a:noFill/>
                </a:ln>
                <a:solidFill>
                  <a:prstClr val="black"/>
                </a:solidFill>
                <a:effectLst/>
                <a:uLnTx/>
                <a:uFillTx/>
                <a:latin typeface="メイリオ（本文）"/>
                <a:ea typeface="ＭＳ Ｐゴシック" panose="020B0600070205080204" pitchFamily="50" charset="-128"/>
                <a:cs typeface="+mn-cs"/>
              </a:rPr>
              <a:t>Web</a:t>
            </a:r>
            <a:r>
              <a:rPr kumimoji="1" lang="ja-JP" altLang="en-US" sz="1400" b="0" i="0" u="none" strike="noStrike" kern="1200" cap="none" spc="0" normalizeH="0" baseline="0" noProof="0" dirty="0">
                <a:ln>
                  <a:noFill/>
                </a:ln>
                <a:solidFill>
                  <a:prstClr val="black"/>
                </a:solidFill>
                <a:effectLst/>
                <a:uLnTx/>
                <a:uFillTx/>
                <a:latin typeface="メイリオ（本文）"/>
                <a:ea typeface="ＭＳ Ｐゴシック" panose="020B0600070205080204" pitchFamily="50" charset="-128"/>
                <a:cs typeface="+mn-cs"/>
              </a:rPr>
              <a:t>行動を人の恣意が入ることなくマーケティング</a:t>
            </a:r>
            <a:r>
              <a:rPr kumimoji="1" lang="en-US" altLang="ja-JP" sz="1400" b="0" i="0" u="none" strike="noStrike" kern="1200" cap="none" spc="0" normalizeH="0" baseline="0" noProof="0" dirty="0">
                <a:ln>
                  <a:noFill/>
                </a:ln>
                <a:solidFill>
                  <a:prstClr val="black"/>
                </a:solidFill>
                <a:effectLst/>
                <a:uLnTx/>
                <a:uFillTx/>
                <a:latin typeface="メイリオ（本文）"/>
                <a:ea typeface="ＭＳ Ｐゴシック" panose="020B0600070205080204" pitchFamily="50" charset="-128"/>
                <a:cs typeface="+mn-cs"/>
              </a:rPr>
              <a:t>AI</a:t>
            </a:r>
            <a:r>
              <a:rPr kumimoji="1" lang="ja-JP" altLang="en-US" sz="1400" b="0" i="0" u="none" strike="noStrike" kern="1200" cap="none" spc="0" normalizeH="0" baseline="0" noProof="0" dirty="0">
                <a:ln>
                  <a:noFill/>
                </a:ln>
                <a:solidFill>
                  <a:prstClr val="black"/>
                </a:solidFill>
                <a:effectLst/>
                <a:uLnTx/>
                <a:uFillTx/>
                <a:latin typeface="メイリオ（本文）"/>
                <a:ea typeface="ＭＳ Ｐゴシック" panose="020B0600070205080204" pitchFamily="50" charset="-128"/>
                <a:cs typeface="+mn-cs"/>
              </a:rPr>
              <a:t>が分析し、</a:t>
            </a:r>
            <a:endParaRPr kumimoji="1" lang="en-US" altLang="ja-JP" sz="1400" b="0" i="0" u="none" strike="noStrike" kern="1200" cap="none" spc="0" normalizeH="0" baseline="0" noProof="0" dirty="0">
              <a:ln>
                <a:noFill/>
              </a:ln>
              <a:solidFill>
                <a:prstClr val="black"/>
              </a:solidFill>
              <a:effectLst/>
              <a:uLnTx/>
              <a:uFillTx/>
              <a:latin typeface="メイリオ（本文）"/>
              <a:ea typeface="ＭＳ Ｐゴシック" panose="020B0600070205080204" pitchFamily="50" charset="-128"/>
              <a:cs typeface="+mn-cs"/>
            </a:endParaRPr>
          </a:p>
          <a:p>
            <a:pPr marL="0" marR="0" lvl="0" indent="0" algn="ctr" defTabSz="514115" rtl="0" eaLnBrk="1" fontAlgn="auto" latinLnBrk="0" hangingPunct="1">
              <a:lnSpc>
                <a:spcPts val="1244"/>
              </a:lnSpc>
              <a:spcBef>
                <a:spcPct val="20000"/>
              </a:spcBef>
              <a:spcAft>
                <a:spcPts val="0"/>
              </a:spcAft>
              <a:buClrTx/>
              <a:buSzTx/>
              <a:buFont typeface="Arial" pitchFamily="34" charset="0"/>
              <a:buNone/>
              <a:tabLst/>
              <a:defRPr/>
            </a:pPr>
            <a:r>
              <a:rPr kumimoji="1" lang="ja-JP" altLang="en-US" sz="1400" b="0" i="0" u="none" strike="noStrike" kern="1200" cap="none" spc="0" normalizeH="0" baseline="0" noProof="0" dirty="0">
                <a:ln>
                  <a:noFill/>
                </a:ln>
                <a:solidFill>
                  <a:prstClr val="black"/>
                </a:solidFill>
                <a:effectLst/>
                <a:uLnTx/>
                <a:uFillTx/>
                <a:latin typeface="メイリオ（本文）"/>
                <a:ea typeface="ＭＳ Ｐゴシック" panose="020B0600070205080204" pitchFamily="50" charset="-128"/>
                <a:cs typeface="+mn-cs"/>
              </a:rPr>
              <a:t>顧客の</a:t>
            </a:r>
            <a:r>
              <a:rPr kumimoji="1" lang="ja-JP" altLang="en-US" sz="1400" b="0" i="0" u="none" strike="noStrike" kern="1200" cap="none" spc="0" normalizeH="0" baseline="0" noProof="0" dirty="0">
                <a:ln>
                  <a:noFill/>
                </a:ln>
                <a:solidFill>
                  <a:srgbClr val="FFA024"/>
                </a:solidFill>
                <a:effectLst/>
                <a:uLnTx/>
                <a:uFillTx/>
                <a:latin typeface="メイリオ（本文）"/>
                <a:ea typeface="ＭＳ Ｐゴシック" panose="020B0600070205080204" pitchFamily="50" charset="-128"/>
                <a:cs typeface="+mn-cs"/>
              </a:rPr>
              <a:t>特徴・興味</a:t>
            </a:r>
            <a:r>
              <a:rPr kumimoji="1" lang="ja-JP" altLang="en-US" sz="1400" b="0" i="0" u="none" strike="noStrike" kern="1200" cap="none" spc="0" normalizeH="0" baseline="0" noProof="0" dirty="0">
                <a:ln>
                  <a:noFill/>
                </a:ln>
                <a:solidFill>
                  <a:prstClr val="black"/>
                </a:solidFill>
                <a:effectLst/>
                <a:uLnTx/>
                <a:uFillTx/>
                <a:latin typeface="メイリオ（本文）"/>
                <a:ea typeface="ＭＳ Ｐゴシック" panose="020B0600070205080204" pitchFamily="50" charset="-128"/>
                <a:cs typeface="+mn-cs"/>
              </a:rPr>
              <a:t>を様々なグラフで表現できます</a:t>
            </a:r>
          </a:p>
          <a:p>
            <a:pPr marL="192793" marR="0" lvl="0" indent="-192793" algn="ctr" defTabSz="514115" rtl="0" eaLnBrk="1" fontAlgn="auto" latinLnBrk="0" hangingPunct="1">
              <a:lnSpc>
                <a:spcPts val="1244"/>
              </a:lnSpc>
              <a:spcBef>
                <a:spcPct val="20000"/>
              </a:spcBef>
              <a:spcAft>
                <a:spcPts val="0"/>
              </a:spcAft>
              <a:buClrTx/>
              <a:buSzTx/>
              <a:buFont typeface="Arial" pitchFamily="34" charset="0"/>
              <a:buChar char="•"/>
              <a:tabLst/>
              <a:defRPr/>
            </a:pPr>
            <a:endParaRPr kumimoji="1" lang="ja-JP" altLang="en-US" sz="1400" b="0" i="0" u="none" strike="noStrike" kern="1200" cap="none" spc="0" normalizeH="0" baseline="0" noProof="0" dirty="0">
              <a:ln>
                <a:noFill/>
              </a:ln>
              <a:solidFill>
                <a:prstClr val="black"/>
              </a:solidFill>
              <a:effectLst/>
              <a:uLnTx/>
              <a:uFillTx/>
              <a:latin typeface="メイリオ（本文）"/>
              <a:ea typeface="ＭＳ Ｐゴシック" panose="020B0600070205080204" pitchFamily="50" charset="-128"/>
              <a:cs typeface="+mn-cs"/>
            </a:endParaRPr>
          </a:p>
        </p:txBody>
      </p:sp>
      <p:pic>
        <p:nvPicPr>
          <p:cNvPr id="14" name="図 13">
            <a:extLst>
              <a:ext uri="{FF2B5EF4-FFF2-40B4-BE49-F238E27FC236}">
                <a16:creationId xmlns:a16="http://schemas.microsoft.com/office/drawing/2014/main" id="{D5B7D0DF-2553-DA42-B18C-5642126435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92400" y="4760938"/>
            <a:ext cx="2343035" cy="1592596"/>
          </a:xfrm>
          <a:prstGeom prst="rect">
            <a:avLst/>
          </a:prstGeom>
        </p:spPr>
      </p:pic>
      <p:grpSp>
        <p:nvGrpSpPr>
          <p:cNvPr id="15" name="グループ化 14">
            <a:extLst>
              <a:ext uri="{FF2B5EF4-FFF2-40B4-BE49-F238E27FC236}">
                <a16:creationId xmlns:a16="http://schemas.microsoft.com/office/drawing/2014/main" id="{9BE24928-FEFA-064D-8E07-D72A5E09283D}"/>
              </a:ext>
            </a:extLst>
          </p:cNvPr>
          <p:cNvGrpSpPr>
            <a:grpSpLocks noChangeAspect="1"/>
          </p:cNvGrpSpPr>
          <p:nvPr/>
        </p:nvGrpSpPr>
        <p:grpSpPr>
          <a:xfrm>
            <a:off x="3034946" y="1639067"/>
            <a:ext cx="6070686" cy="2990894"/>
            <a:chOff x="1652819" y="1339494"/>
            <a:chExt cx="7487782" cy="3689063"/>
          </a:xfrm>
        </p:grpSpPr>
        <p:pic>
          <p:nvPicPr>
            <p:cNvPr id="16" name="図 15">
              <a:extLst>
                <a:ext uri="{FF2B5EF4-FFF2-40B4-BE49-F238E27FC236}">
                  <a16:creationId xmlns:a16="http://schemas.microsoft.com/office/drawing/2014/main" id="{9A87FF99-7998-E044-8DAB-2EAD39B910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52819" y="1339494"/>
              <a:ext cx="7487782" cy="3689063"/>
            </a:xfrm>
            <a:prstGeom prst="rect">
              <a:avLst/>
            </a:prstGeom>
          </p:spPr>
        </p:pic>
        <p:sp>
          <p:nvSpPr>
            <p:cNvPr id="17" name="正方形/長方形 16">
              <a:extLst>
                <a:ext uri="{FF2B5EF4-FFF2-40B4-BE49-F238E27FC236}">
                  <a16:creationId xmlns:a16="http://schemas.microsoft.com/office/drawing/2014/main" id="{BDBEFCC8-495D-9D4F-BD23-F35325C85E9C}"/>
                </a:ext>
              </a:extLst>
            </p:cNvPr>
            <p:cNvSpPr/>
            <p:nvPr/>
          </p:nvSpPr>
          <p:spPr>
            <a:xfrm>
              <a:off x="8466155" y="1403573"/>
              <a:ext cx="626343" cy="144016"/>
            </a:xfrm>
            <a:prstGeom prst="rect">
              <a:avLst/>
            </a:prstGeom>
            <a:solidFill>
              <a:srgbClr val="FFFFFF"/>
            </a:solidFill>
            <a:ln w="12700" cap="flat" cmpd="sng" algn="ctr">
              <a:noFill/>
              <a:prstDash val="solid"/>
              <a:miter lim="800000"/>
            </a:ln>
            <a:effectLst/>
          </p:spPr>
          <p:txBody>
            <a:bodyPr rtlCol="0" anchor="ctr"/>
            <a:lstStyle/>
            <a:p>
              <a:pPr marL="0" marR="0" lvl="0" indent="0" algn="ctr" defTabSz="1042744" rtl="0" eaLnBrk="1" fontAlgn="auto" latinLnBrk="0" hangingPunct="1">
                <a:lnSpc>
                  <a:spcPct val="100000"/>
                </a:lnSpc>
                <a:spcBef>
                  <a:spcPts val="0"/>
                </a:spcBef>
                <a:spcAft>
                  <a:spcPts val="0"/>
                </a:spcAft>
                <a:buClrTx/>
                <a:buSzTx/>
                <a:buFontTx/>
                <a:buNone/>
                <a:tabLst/>
                <a:defRPr/>
              </a:pPr>
              <a:endParaRPr kumimoji="0" lang="ja-JP" altLang="en-US" sz="1696" b="0" i="0" u="none" strike="noStrike" kern="0" cap="none" spc="0" normalizeH="0" baseline="0" noProof="0">
                <a:ln>
                  <a:noFill/>
                </a:ln>
                <a:solidFill>
                  <a:prstClr val="white"/>
                </a:solidFill>
                <a:effectLst/>
                <a:uLnTx/>
                <a:uFillTx/>
                <a:latin typeface="メイリオ（本文）"/>
                <a:ea typeface="ＭＳ Ｐゴシック" panose="020B0600070205080204" pitchFamily="50" charset="-128"/>
                <a:cs typeface="+mn-cs"/>
              </a:endParaRPr>
            </a:p>
          </p:txBody>
        </p:sp>
      </p:grpSp>
      <p:pic>
        <p:nvPicPr>
          <p:cNvPr id="18" name="図 17">
            <a:extLst>
              <a:ext uri="{FF2B5EF4-FFF2-40B4-BE49-F238E27FC236}">
                <a16:creationId xmlns:a16="http://schemas.microsoft.com/office/drawing/2014/main" id="{ADF36685-813D-A340-8407-4BB76E37B4B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18421" y="4792364"/>
            <a:ext cx="3122345" cy="1561172"/>
          </a:xfrm>
          <a:prstGeom prst="rect">
            <a:avLst/>
          </a:prstGeom>
        </p:spPr>
      </p:pic>
    </p:spTree>
    <p:extLst>
      <p:ext uri="{BB962C8B-B14F-4D97-AF65-F5344CB8AC3E}">
        <p14:creationId xmlns:p14="http://schemas.microsoft.com/office/powerpoint/2010/main" val="29662132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グラフの見方：カスタマージャーニーグラフ</a:t>
            </a:r>
            <a:endParaRPr kumimoji="1" lang="ja-JP" altLang="en-US" dirty="0"/>
          </a:p>
        </p:txBody>
      </p:sp>
      <p:sp>
        <p:nvSpPr>
          <p:cNvPr id="11" name="正方形/長方形 10">
            <a:extLst>
              <a:ext uri="{FF2B5EF4-FFF2-40B4-BE49-F238E27FC236}">
                <a16:creationId xmlns:a16="http://schemas.microsoft.com/office/drawing/2014/main" id="{FD652970-11C2-6245-9458-454F97203D79}"/>
              </a:ext>
            </a:extLst>
          </p:cNvPr>
          <p:cNvSpPr/>
          <p:nvPr/>
        </p:nvSpPr>
        <p:spPr>
          <a:xfrm>
            <a:off x="1492105" y="2132322"/>
            <a:ext cx="9504876" cy="4663998"/>
          </a:xfrm>
          <a:prstGeom prst="rect">
            <a:avLst/>
          </a:prstGeom>
          <a:solidFill>
            <a:srgbClr val="E4F1FA"/>
          </a:solidFill>
          <a:ln w="12700" cap="flat" cmpd="sng" algn="ctr">
            <a:noFill/>
            <a:prstDash val="solid"/>
            <a:miter lim="800000"/>
          </a:ln>
          <a:effectLst/>
        </p:spPr>
        <p:txBody>
          <a:bodyPr rtlCol="0" anchor="ctr"/>
          <a:lstStyle/>
          <a:p>
            <a:pPr marL="0" marR="0" lvl="0" indent="0" algn="ctr" defTabSz="1042744" rtl="0" eaLnBrk="1" fontAlgn="auto" latinLnBrk="0" hangingPunct="1">
              <a:lnSpc>
                <a:spcPct val="100000"/>
              </a:lnSpc>
              <a:spcBef>
                <a:spcPts val="0"/>
              </a:spcBef>
              <a:spcAft>
                <a:spcPts val="0"/>
              </a:spcAft>
              <a:buClrTx/>
              <a:buSzTx/>
              <a:buFontTx/>
              <a:buNone/>
              <a:tabLst/>
              <a:defRPr/>
            </a:pPr>
            <a:endParaRPr kumimoji="0" lang="ja-JP" altLang="en-US" sz="1696" b="0" i="0" u="none" strike="noStrike" kern="0" cap="none" spc="0" normalizeH="0" baseline="0" noProof="0">
              <a:ln>
                <a:noFill/>
              </a:ln>
              <a:solidFill>
                <a:prstClr val="white"/>
              </a:solidFill>
              <a:effectLst/>
              <a:uLnTx/>
              <a:uFillTx/>
              <a:latin typeface="メイリオ（本文）"/>
              <a:ea typeface="ＭＳ Ｐゴシック" panose="020B0600070205080204" pitchFamily="50" charset="-128"/>
              <a:cs typeface="+mn-cs"/>
            </a:endParaRPr>
          </a:p>
        </p:txBody>
      </p:sp>
      <p:sp>
        <p:nvSpPr>
          <p:cNvPr id="12" name="正方形/長方形 11">
            <a:extLst>
              <a:ext uri="{FF2B5EF4-FFF2-40B4-BE49-F238E27FC236}">
                <a16:creationId xmlns:a16="http://schemas.microsoft.com/office/drawing/2014/main" id="{28C4DF73-D50E-2F48-89F3-DBF66855631A}"/>
              </a:ext>
            </a:extLst>
          </p:cNvPr>
          <p:cNvSpPr/>
          <p:nvPr/>
        </p:nvSpPr>
        <p:spPr>
          <a:xfrm>
            <a:off x="1643261" y="1018842"/>
            <a:ext cx="9233244" cy="1018156"/>
          </a:xfrm>
          <a:prstGeom prst="rect">
            <a:avLst/>
          </a:prstGeom>
          <a:solidFill>
            <a:srgbClr val="F6FDFE"/>
          </a:solidFill>
          <a:ln w="12700" cap="flat" cmpd="sng" algn="ctr">
            <a:noFill/>
            <a:prstDash val="solid"/>
            <a:miter lim="800000"/>
          </a:ln>
          <a:effectLst/>
        </p:spPr>
        <p:txBody>
          <a:bodyPr tIns="237569" bIns="101815" rtlCol="0" anchor="t" anchorCtr="0"/>
          <a:lstStyle/>
          <a:p>
            <a:pPr marL="236250" marR="0" lvl="0" indent="-236250" algn="l" defTabSz="1042744" rtl="0" eaLnBrk="1" fontAlgn="auto" latinLnBrk="0" hangingPunct="1">
              <a:lnSpc>
                <a:spcPts val="2055"/>
              </a:lnSpc>
              <a:spcBef>
                <a:spcPts val="0"/>
              </a:spcBef>
              <a:spcAft>
                <a:spcPts val="0"/>
              </a:spcAft>
              <a:buClrTx/>
              <a:buSzTx/>
              <a:buFont typeface="Wingdings" panose="05000000000000000000" pitchFamily="2" charset="2"/>
              <a:buChar char="u"/>
              <a:tabLst/>
              <a:defRPr/>
            </a:pPr>
            <a:r>
              <a:rPr kumimoji="0" lang="ja-JP" altLang="en-US" sz="1319" b="0" i="0" u="none" strike="noStrike" kern="0" cap="none" spc="0" normalizeH="0" baseline="0" noProof="0" dirty="0">
                <a:ln>
                  <a:noFill/>
                </a:ln>
                <a:solidFill>
                  <a:prstClr val="black"/>
                </a:solidFill>
                <a:effectLst/>
                <a:uLnTx/>
                <a:uFillTx/>
                <a:latin typeface="メイリオ（本文）"/>
                <a:ea typeface="ＭＳ Ｐゴシック" panose="020B0600070205080204" pitchFamily="50" charset="-128"/>
                <a:cs typeface="+mn-cs"/>
              </a:rPr>
              <a:t>設定した条件に対し、ユーザーの</a:t>
            </a:r>
            <a:r>
              <a:rPr kumimoji="0" lang="ja-JP" altLang="en-US" sz="1319" b="1" i="0" u="none" strike="noStrike" kern="0" cap="none" spc="0" normalizeH="0" baseline="0" noProof="0" dirty="0">
                <a:ln>
                  <a:noFill/>
                </a:ln>
                <a:solidFill>
                  <a:srgbClr val="FFA024"/>
                </a:solidFill>
                <a:effectLst/>
                <a:uLnTx/>
                <a:uFillTx/>
                <a:latin typeface="メイリオ（本文）"/>
                <a:ea typeface="ＭＳ Ｐゴシック" panose="020B0600070205080204" pitchFamily="50" charset="-128"/>
                <a:cs typeface="+mn-cs"/>
              </a:rPr>
              <a:t>特徴的な興味カテゴリ</a:t>
            </a:r>
            <a:r>
              <a:rPr kumimoji="0" lang="ja-JP" altLang="en-US" sz="1319" b="0" i="0" u="none" strike="noStrike" kern="0" cap="none" spc="0" normalizeH="0" baseline="0" noProof="0" dirty="0">
                <a:ln>
                  <a:noFill/>
                </a:ln>
                <a:solidFill>
                  <a:prstClr val="black"/>
                </a:solidFill>
                <a:effectLst/>
                <a:uLnTx/>
                <a:uFillTx/>
                <a:latin typeface="メイリオ（本文）"/>
                <a:ea typeface="ＭＳ Ｐゴシック" panose="020B0600070205080204" pitchFamily="50" charset="-128"/>
                <a:cs typeface="+mn-cs"/>
              </a:rPr>
              <a:t>がどのように変化したかを時系列で表示します→縦のバーとワード</a:t>
            </a:r>
            <a:endParaRPr kumimoji="0" lang="en-US" altLang="ja-JP" sz="1319" b="0" i="0" u="none" strike="noStrike" kern="0" cap="none" spc="0" normalizeH="0" baseline="0" noProof="0" dirty="0">
              <a:ln>
                <a:noFill/>
              </a:ln>
              <a:solidFill>
                <a:prstClr val="black"/>
              </a:solidFill>
              <a:effectLst/>
              <a:uLnTx/>
              <a:uFillTx/>
              <a:latin typeface="メイリオ（本文）"/>
              <a:ea typeface="ＭＳ Ｐゴシック" panose="020B0600070205080204" pitchFamily="50" charset="-128"/>
              <a:cs typeface="+mn-cs"/>
            </a:endParaRPr>
          </a:p>
          <a:p>
            <a:pPr marL="236250" marR="0" lvl="0" indent="-236250" algn="l" defTabSz="1042744" rtl="0" eaLnBrk="1" fontAlgn="auto" latinLnBrk="0" hangingPunct="1">
              <a:lnSpc>
                <a:spcPts val="2055"/>
              </a:lnSpc>
              <a:spcBef>
                <a:spcPts val="0"/>
              </a:spcBef>
              <a:spcAft>
                <a:spcPts val="0"/>
              </a:spcAft>
              <a:buClrTx/>
              <a:buSzTx/>
              <a:buFont typeface="Wingdings" panose="05000000000000000000" pitchFamily="2" charset="2"/>
              <a:buChar char="u"/>
              <a:tabLst/>
              <a:defRPr/>
            </a:pPr>
            <a:r>
              <a:rPr kumimoji="0" lang="ja-JP" altLang="en-US" sz="1319" b="0" i="0" u="none" strike="noStrike" kern="0" cap="none" spc="0" normalizeH="0" baseline="0" noProof="0" dirty="0">
                <a:ln>
                  <a:noFill/>
                </a:ln>
                <a:solidFill>
                  <a:prstClr val="black"/>
                </a:solidFill>
                <a:effectLst/>
                <a:uLnTx/>
                <a:uFillTx/>
                <a:latin typeface="メイリオ（本文）"/>
                <a:ea typeface="ＭＳ Ｐゴシック" panose="020B0600070205080204" pitchFamily="50" charset="-128"/>
                <a:cs typeface="+mn-cs"/>
              </a:rPr>
              <a:t>設定した条件に対し、 </a:t>
            </a:r>
            <a:r>
              <a:rPr kumimoji="0" lang="en-US" altLang="ja-JP" sz="1319" b="0" i="0" u="none" strike="noStrike" kern="0" cap="none" spc="0" normalizeH="0" baseline="0" noProof="0" dirty="0">
                <a:ln>
                  <a:noFill/>
                </a:ln>
                <a:solidFill>
                  <a:prstClr val="black"/>
                </a:solidFill>
                <a:effectLst/>
                <a:uLnTx/>
                <a:uFillTx/>
                <a:latin typeface="メイリオ（本文）"/>
                <a:ea typeface="ＭＳ Ｐゴシック" panose="020B0600070205080204" pitchFamily="50" charset="-128"/>
                <a:cs typeface="+mn-cs"/>
              </a:rPr>
              <a:t>4</a:t>
            </a:r>
            <a:r>
              <a:rPr kumimoji="0" lang="ja-JP" altLang="en-US" sz="1319" b="0" i="0" u="none" strike="noStrike" kern="0" cap="none" spc="0" normalizeH="0" baseline="0" noProof="0" dirty="0">
                <a:ln>
                  <a:noFill/>
                </a:ln>
                <a:solidFill>
                  <a:prstClr val="black"/>
                </a:solidFill>
                <a:effectLst/>
                <a:uLnTx/>
                <a:uFillTx/>
                <a:latin typeface="メイリオ（本文）"/>
                <a:ea typeface="ＭＳ Ｐゴシック" panose="020B0600070205080204" pitchFamily="50" charset="-128"/>
                <a:cs typeface="+mn-cs"/>
              </a:rPr>
              <a:t>週間前～</a:t>
            </a:r>
            <a:r>
              <a:rPr kumimoji="0" lang="en-US" altLang="ja-JP" sz="1319" b="0" i="0" u="none" strike="noStrike" kern="0" cap="none" spc="0" normalizeH="0" baseline="0" noProof="0" dirty="0">
                <a:ln>
                  <a:noFill/>
                </a:ln>
                <a:solidFill>
                  <a:prstClr val="black"/>
                </a:solidFill>
                <a:effectLst/>
                <a:uLnTx/>
                <a:uFillTx/>
                <a:latin typeface="メイリオ（本文）"/>
                <a:ea typeface="ＭＳ Ｐゴシック" panose="020B0600070205080204" pitchFamily="50" charset="-128"/>
                <a:cs typeface="+mn-cs"/>
              </a:rPr>
              <a:t>1</a:t>
            </a:r>
            <a:r>
              <a:rPr kumimoji="0" lang="ja-JP" altLang="en-US" sz="1319" b="0" i="0" u="none" strike="noStrike" kern="0" cap="none" spc="0" normalizeH="0" baseline="0" noProof="0" dirty="0">
                <a:ln>
                  <a:noFill/>
                </a:ln>
                <a:solidFill>
                  <a:prstClr val="black"/>
                </a:solidFill>
                <a:effectLst/>
                <a:uLnTx/>
                <a:uFillTx/>
                <a:latin typeface="メイリオ（本文）"/>
                <a:ea typeface="ＭＳ Ｐゴシック" panose="020B0600070205080204" pitchFamily="50" charset="-128"/>
                <a:cs typeface="+mn-cs"/>
              </a:rPr>
              <a:t>週間後までの</a:t>
            </a:r>
            <a:r>
              <a:rPr kumimoji="0" lang="ja-JP" altLang="en-US" sz="1319" b="1" i="0" u="none" strike="noStrike" kern="0" cap="none" spc="0" normalizeH="0" baseline="0" noProof="0" dirty="0">
                <a:ln>
                  <a:noFill/>
                </a:ln>
                <a:solidFill>
                  <a:srgbClr val="FFA024"/>
                </a:solidFill>
                <a:effectLst/>
                <a:uLnTx/>
                <a:uFillTx/>
                <a:latin typeface="メイリオ（本文）"/>
                <a:ea typeface="ＭＳ Ｐゴシック" panose="020B0600070205080204" pitchFamily="50" charset="-128"/>
                <a:cs typeface="+mn-cs"/>
              </a:rPr>
              <a:t>ユーザーの興味カテゴリ間の遷移</a:t>
            </a:r>
            <a:r>
              <a:rPr kumimoji="0" lang="ja-JP" altLang="en-US" sz="1319" b="0" i="0" u="none" strike="noStrike" kern="0" cap="none" spc="0" normalizeH="0" baseline="0" noProof="0" dirty="0">
                <a:ln>
                  <a:noFill/>
                </a:ln>
                <a:solidFill>
                  <a:prstClr val="black"/>
                </a:solidFill>
                <a:effectLst/>
                <a:uLnTx/>
                <a:uFillTx/>
                <a:latin typeface="メイリオ（本文）"/>
                <a:ea typeface="ＭＳ Ｐゴシック" panose="020B0600070205080204" pitchFamily="50" charset="-128"/>
                <a:cs typeface="+mn-cs"/>
              </a:rPr>
              <a:t>を可視化します→グレーのライン</a:t>
            </a:r>
          </a:p>
        </p:txBody>
      </p:sp>
      <p:sp>
        <p:nvSpPr>
          <p:cNvPr id="13" name="テキスト ボックス 12"/>
          <p:cNvSpPr txBox="1"/>
          <p:nvPr/>
        </p:nvSpPr>
        <p:spPr>
          <a:xfrm>
            <a:off x="1993426" y="1766911"/>
            <a:ext cx="5897749" cy="244682"/>
          </a:xfrm>
          <a:prstGeom prst="rect">
            <a:avLst/>
          </a:prstGeom>
          <a:noFill/>
        </p:spPr>
        <p:txBody>
          <a:bodyPr wrap="square" rtlCol="0">
            <a:spAutoFit/>
          </a:bodyPr>
          <a:lstStyle/>
          <a:p>
            <a:pPr marL="0" marR="0" lvl="0" indent="0" algn="l" defTabSz="1042744" rtl="0" eaLnBrk="1" fontAlgn="auto" latinLnBrk="0" hangingPunct="1">
              <a:lnSpc>
                <a:spcPct val="100000"/>
              </a:lnSpc>
              <a:spcBef>
                <a:spcPts val="0"/>
              </a:spcBef>
              <a:spcAft>
                <a:spcPts val="0"/>
              </a:spcAft>
              <a:buClrTx/>
              <a:buSzTx/>
              <a:buFontTx/>
              <a:buNone/>
              <a:tabLst/>
              <a:defRPr/>
            </a:pPr>
            <a:r>
              <a:rPr kumimoji="1" lang="en-US" altLang="ja-JP" sz="990" b="0" i="0" u="none" strike="noStrike" kern="1200" cap="none" spc="0" normalizeH="0" baseline="0" noProof="0" dirty="0">
                <a:ln>
                  <a:noFill/>
                </a:ln>
                <a:solidFill>
                  <a:prstClr val="black"/>
                </a:solidFill>
                <a:effectLst/>
                <a:uLnTx/>
                <a:uFillTx/>
                <a:latin typeface="メイリオ（本文）"/>
                <a:ea typeface="ＭＳ Ｐゴシック" panose="020B0600070205080204" pitchFamily="50" charset="-128"/>
                <a:cs typeface="+mn-cs"/>
              </a:rPr>
              <a:t>※</a:t>
            </a:r>
            <a:r>
              <a:rPr kumimoji="1" lang="ja-JP" altLang="en-US" sz="990" b="0" i="0" u="none" strike="noStrike" kern="1200" cap="none" spc="0" normalizeH="0" baseline="0" noProof="0" dirty="0">
                <a:ln>
                  <a:noFill/>
                </a:ln>
                <a:solidFill>
                  <a:prstClr val="black"/>
                </a:solidFill>
                <a:effectLst/>
                <a:uLnTx/>
                <a:uFillTx/>
                <a:latin typeface="メイリオ（本文）"/>
                <a:ea typeface="ＭＳ Ｐゴシック" panose="020B0600070205080204" pitchFamily="50" charset="-128"/>
                <a:cs typeface="+mn-cs"/>
              </a:rPr>
              <a:t>注意　分析は、設定されたセグメントの中から最大で</a:t>
            </a:r>
            <a:r>
              <a:rPr kumimoji="1" lang="en-US" altLang="ja-JP" sz="990" b="1" i="0" u="none" strike="noStrike" kern="1200" cap="none" spc="0" normalizeH="0" baseline="0" noProof="0" dirty="0">
                <a:ln>
                  <a:noFill/>
                </a:ln>
                <a:solidFill>
                  <a:prstClr val="black"/>
                </a:solidFill>
                <a:effectLst/>
                <a:uLnTx/>
                <a:uFillTx/>
                <a:latin typeface="メイリオ（本文）"/>
                <a:ea typeface="ＭＳ Ｐゴシック" panose="020B0600070205080204" pitchFamily="50" charset="-128"/>
                <a:cs typeface="+mn-cs"/>
              </a:rPr>
              <a:t>2000UB</a:t>
            </a:r>
            <a:r>
              <a:rPr kumimoji="1" lang="ja-JP" altLang="en-US" sz="990" b="0" i="0" u="none" strike="noStrike" kern="1200" cap="none" spc="0" normalizeH="0" baseline="0" noProof="0" dirty="0">
                <a:ln>
                  <a:noFill/>
                </a:ln>
                <a:solidFill>
                  <a:prstClr val="black"/>
                </a:solidFill>
                <a:effectLst/>
                <a:uLnTx/>
                <a:uFillTx/>
                <a:latin typeface="メイリオ（本文）"/>
                <a:ea typeface="ＭＳ Ｐゴシック" panose="020B0600070205080204" pitchFamily="50" charset="-128"/>
                <a:cs typeface="+mn-cs"/>
              </a:rPr>
              <a:t>をサンプリングした結果になります</a:t>
            </a:r>
          </a:p>
        </p:txBody>
      </p:sp>
      <p:pic>
        <p:nvPicPr>
          <p:cNvPr id="14" name="図 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43261" y="2213353"/>
            <a:ext cx="9233244" cy="4387915"/>
          </a:xfrm>
          <a:prstGeom prst="rect">
            <a:avLst/>
          </a:prstGeom>
        </p:spPr>
      </p:pic>
      <p:sp>
        <p:nvSpPr>
          <p:cNvPr id="15" name="正方形/長方形 14">
            <a:extLst>
              <a:ext uri="{FF2B5EF4-FFF2-40B4-BE49-F238E27FC236}">
                <a16:creationId xmlns:a16="http://schemas.microsoft.com/office/drawing/2014/main" id="{FD3E8D2E-E62D-5042-8BA6-3300E4BB6161}"/>
              </a:ext>
            </a:extLst>
          </p:cNvPr>
          <p:cNvSpPr/>
          <p:nvPr/>
        </p:nvSpPr>
        <p:spPr>
          <a:xfrm>
            <a:off x="8414208" y="1941047"/>
            <a:ext cx="1894934" cy="544607"/>
          </a:xfrm>
          <a:prstGeom prst="rect">
            <a:avLst/>
          </a:prstGeom>
          <a:solidFill>
            <a:srgbClr val="A5A5A5">
              <a:lumMod val="20000"/>
              <a:lumOff val="80000"/>
            </a:srgbClr>
          </a:solidFill>
          <a:ln w="12700" cap="flat" cmpd="sng" algn="ctr">
            <a:noFill/>
            <a:prstDash val="solid"/>
            <a:miter lim="800000"/>
          </a:ln>
          <a:effectLst/>
        </p:spPr>
        <p:txBody>
          <a:bodyPr tIns="67877" rtlCol="0" anchor="ctr"/>
          <a:lstStyle/>
          <a:p>
            <a:pPr marL="0" marR="0" lvl="0" indent="0" algn="ctr" defTabSz="1042744" rtl="0" eaLnBrk="1" fontAlgn="auto" latinLnBrk="0" hangingPunct="1">
              <a:lnSpc>
                <a:spcPct val="100000"/>
              </a:lnSpc>
              <a:spcBef>
                <a:spcPts val="0"/>
              </a:spcBef>
              <a:spcAft>
                <a:spcPts val="0"/>
              </a:spcAft>
              <a:buClrTx/>
              <a:buSzTx/>
              <a:buFontTx/>
              <a:buNone/>
              <a:tabLst/>
              <a:defRPr/>
            </a:pPr>
            <a:r>
              <a:rPr kumimoji="0" lang="ja-JP" altLang="en-US" sz="1037" b="0" i="0" u="none" strike="noStrike" kern="0" cap="none" spc="0" normalizeH="0" baseline="0" noProof="0" dirty="0">
                <a:ln>
                  <a:noFill/>
                </a:ln>
                <a:solidFill>
                  <a:prstClr val="black"/>
                </a:solidFill>
                <a:effectLst/>
                <a:uLnTx/>
                <a:uFillTx/>
                <a:latin typeface="メイリオ（本文）"/>
                <a:ea typeface="ＭＳ Ｐゴシック" panose="020B0600070205080204" pitchFamily="50" charset="-128"/>
                <a:cs typeface="+mn-cs"/>
              </a:rPr>
              <a:t>設定した条件</a:t>
            </a:r>
            <a:endParaRPr kumimoji="0" lang="en-US" altLang="ja-JP" sz="1037" b="0" i="0" u="none" strike="noStrike" kern="0" cap="none" spc="0" normalizeH="0" baseline="0" noProof="0" dirty="0">
              <a:ln>
                <a:noFill/>
              </a:ln>
              <a:solidFill>
                <a:prstClr val="black"/>
              </a:solidFill>
              <a:effectLst/>
              <a:uLnTx/>
              <a:uFillTx/>
              <a:latin typeface="メイリオ（本文）"/>
              <a:ea typeface="ＭＳ Ｐゴシック" panose="020B0600070205080204" pitchFamily="50" charset="-128"/>
              <a:cs typeface="+mn-cs"/>
            </a:endParaRPr>
          </a:p>
          <a:p>
            <a:pPr marL="0" marR="0" lvl="0" indent="0" algn="ctr" defTabSz="1042744" rtl="0" eaLnBrk="1" fontAlgn="auto" latinLnBrk="0" hangingPunct="1">
              <a:lnSpc>
                <a:spcPct val="100000"/>
              </a:lnSpc>
              <a:spcBef>
                <a:spcPts val="0"/>
              </a:spcBef>
              <a:spcAft>
                <a:spcPts val="0"/>
              </a:spcAft>
              <a:buClrTx/>
              <a:buSzTx/>
              <a:buFontTx/>
              <a:buNone/>
              <a:tabLst/>
              <a:defRPr/>
            </a:pPr>
            <a:r>
              <a:rPr kumimoji="0" lang="en-US" altLang="ja-JP" sz="1037" b="0" i="0" u="none" strike="noStrike" kern="0" cap="none" spc="0" normalizeH="0" baseline="0" noProof="0" dirty="0">
                <a:ln>
                  <a:noFill/>
                </a:ln>
                <a:solidFill>
                  <a:prstClr val="black"/>
                </a:solidFill>
                <a:effectLst/>
                <a:uLnTx/>
                <a:uFillTx/>
                <a:latin typeface="メイリオ（本文）"/>
                <a:ea typeface="ＭＳ Ｐゴシック" panose="020B0600070205080204" pitchFamily="50" charset="-128"/>
                <a:cs typeface="+mn-cs"/>
              </a:rPr>
              <a:t>ex) CV, </a:t>
            </a:r>
            <a:r>
              <a:rPr kumimoji="0" lang="ja-JP" altLang="en-US" sz="1037" b="0" i="0" u="none" strike="noStrike" kern="0" cap="none" spc="0" normalizeH="0" baseline="0" noProof="0" dirty="0">
                <a:ln>
                  <a:noFill/>
                </a:ln>
                <a:solidFill>
                  <a:prstClr val="black"/>
                </a:solidFill>
                <a:effectLst/>
                <a:uLnTx/>
                <a:uFillTx/>
                <a:latin typeface="メイリオ（本文）"/>
                <a:ea typeface="ＭＳ Ｐゴシック" panose="020B0600070205080204" pitchFamily="50" charset="-128"/>
                <a:cs typeface="+mn-cs"/>
              </a:rPr>
              <a:t>キーワード接触等</a:t>
            </a:r>
          </a:p>
        </p:txBody>
      </p:sp>
      <p:cxnSp>
        <p:nvCxnSpPr>
          <p:cNvPr id="16" name="直線矢印コネクタ 15"/>
          <p:cNvCxnSpPr/>
          <p:nvPr/>
        </p:nvCxnSpPr>
        <p:spPr>
          <a:xfrm>
            <a:off x="2321364" y="2999399"/>
            <a:ext cx="7725128" cy="0"/>
          </a:xfrm>
          <a:prstGeom prst="straightConnector1">
            <a:avLst/>
          </a:prstGeom>
          <a:noFill/>
          <a:ln w="57150" cap="flat" cmpd="sng" algn="ctr">
            <a:solidFill>
              <a:srgbClr val="4472C4"/>
            </a:solidFill>
            <a:prstDash val="solid"/>
            <a:miter lim="800000"/>
            <a:headEnd type="triangle"/>
            <a:tailEnd type="triangle"/>
          </a:ln>
          <a:effectLst/>
        </p:spPr>
      </p:cxnSp>
      <p:sp>
        <p:nvSpPr>
          <p:cNvPr id="17" name="テキスト ボックス 16"/>
          <p:cNvSpPr txBox="1"/>
          <p:nvPr/>
        </p:nvSpPr>
        <p:spPr>
          <a:xfrm>
            <a:off x="2807661" y="3060013"/>
            <a:ext cx="6904437" cy="322998"/>
          </a:xfrm>
          <a:prstGeom prst="rect">
            <a:avLst/>
          </a:prstGeom>
          <a:solidFill>
            <a:sysClr val="window" lastClr="FFFFFF"/>
          </a:solidFill>
          <a:ln w="28575">
            <a:solidFill>
              <a:srgbClr val="FFC000"/>
            </a:solidFill>
            <a:prstDash val="sysDot"/>
          </a:ln>
        </p:spPr>
        <p:txBody>
          <a:bodyPr wrap="square" tIns="101815" rtlCol="0" anchor="ctr" anchorCtr="0">
            <a:spAutoFit/>
          </a:bodyPr>
          <a:lstStyle/>
          <a:p>
            <a:pPr marL="0" marR="0" lvl="0" indent="0" algn="ctr" defTabSz="1042744" rtl="0" eaLnBrk="1" fontAlgn="auto" latinLnBrk="0" hangingPunct="1">
              <a:lnSpc>
                <a:spcPct val="100000"/>
              </a:lnSpc>
              <a:spcBef>
                <a:spcPts val="0"/>
              </a:spcBef>
              <a:spcAft>
                <a:spcPts val="0"/>
              </a:spcAft>
              <a:buClrTx/>
              <a:buSzTx/>
              <a:buFontTx/>
              <a:buNone/>
              <a:tabLst/>
              <a:defRPr/>
            </a:pPr>
            <a:r>
              <a:rPr kumimoji="0" lang="ja-JP" altLang="en-US" sz="1131" b="0" i="0" u="none" strike="noStrike" kern="0" cap="none" spc="0" normalizeH="0" baseline="0" noProof="0" dirty="0">
                <a:ln>
                  <a:noFill/>
                </a:ln>
                <a:solidFill>
                  <a:srgbClr val="00B1C8"/>
                </a:solidFill>
                <a:effectLst/>
                <a:uLnTx/>
                <a:uFillTx/>
                <a:latin typeface="メイリオ（本文）"/>
                <a:ea typeface="ＭＳ Ｐゴシック" panose="020B0600070205080204" pitchFamily="50" charset="-128"/>
                <a:cs typeface="+mn-cs"/>
              </a:rPr>
              <a:t>設定した条件に接触したユーザー群の、接触</a:t>
            </a:r>
            <a:r>
              <a:rPr kumimoji="0" lang="en-US" altLang="ja-JP" sz="1131" b="0" i="0" u="none" strike="noStrike" kern="0" cap="none" spc="0" normalizeH="0" baseline="0" noProof="0" dirty="0">
                <a:ln>
                  <a:noFill/>
                </a:ln>
                <a:solidFill>
                  <a:srgbClr val="00B1C8"/>
                </a:solidFill>
                <a:effectLst/>
                <a:uLnTx/>
                <a:uFillTx/>
                <a:latin typeface="メイリオ（本文）"/>
                <a:ea typeface="ＭＳ Ｐゴシック" panose="020B0600070205080204" pitchFamily="50" charset="-128"/>
                <a:cs typeface="+mn-cs"/>
              </a:rPr>
              <a:t>4</a:t>
            </a:r>
            <a:r>
              <a:rPr kumimoji="0" lang="ja-JP" altLang="en-US" sz="1131" b="0" i="0" u="none" strike="noStrike" kern="0" cap="none" spc="0" normalizeH="0" baseline="0" noProof="0" dirty="0">
                <a:ln>
                  <a:noFill/>
                </a:ln>
                <a:solidFill>
                  <a:srgbClr val="00B1C8"/>
                </a:solidFill>
                <a:effectLst/>
                <a:uLnTx/>
                <a:uFillTx/>
                <a:latin typeface="メイリオ（本文）"/>
                <a:ea typeface="ＭＳ Ｐゴシック" panose="020B0600070205080204" pitchFamily="50" charset="-128"/>
                <a:cs typeface="+mn-cs"/>
              </a:rPr>
              <a:t>週間前～</a:t>
            </a:r>
            <a:r>
              <a:rPr kumimoji="0" lang="en-US" altLang="ja-JP" sz="1131" b="0" i="0" u="none" strike="noStrike" kern="0" cap="none" spc="0" normalizeH="0" baseline="0" noProof="0" dirty="0">
                <a:ln>
                  <a:noFill/>
                </a:ln>
                <a:solidFill>
                  <a:srgbClr val="00B1C8"/>
                </a:solidFill>
                <a:effectLst/>
                <a:uLnTx/>
                <a:uFillTx/>
                <a:latin typeface="メイリオ（本文）"/>
                <a:ea typeface="ＭＳ Ｐゴシック" panose="020B0600070205080204" pitchFamily="50" charset="-128"/>
                <a:cs typeface="+mn-cs"/>
              </a:rPr>
              <a:t>1</a:t>
            </a:r>
            <a:r>
              <a:rPr kumimoji="0" lang="ja-JP" altLang="en-US" sz="1131" b="0" i="0" u="none" strike="noStrike" kern="0" cap="none" spc="0" normalizeH="0" baseline="0" noProof="0" dirty="0">
                <a:ln>
                  <a:noFill/>
                </a:ln>
                <a:solidFill>
                  <a:srgbClr val="00B1C8"/>
                </a:solidFill>
                <a:effectLst/>
                <a:uLnTx/>
                <a:uFillTx/>
                <a:latin typeface="メイリオ（本文）"/>
                <a:ea typeface="ＭＳ Ｐゴシック" panose="020B0600070205080204" pitchFamily="50" charset="-128"/>
                <a:cs typeface="+mn-cs"/>
              </a:rPr>
              <a:t>週間後の興味カテゴリを表示</a:t>
            </a:r>
          </a:p>
        </p:txBody>
      </p:sp>
      <p:sp>
        <p:nvSpPr>
          <p:cNvPr id="18" name="二等辺三角形 17"/>
          <p:cNvSpPr/>
          <p:nvPr/>
        </p:nvSpPr>
        <p:spPr>
          <a:xfrm flipV="1">
            <a:off x="9182632" y="2443070"/>
            <a:ext cx="285443" cy="93408"/>
          </a:xfrm>
          <a:prstGeom prst="triangle">
            <a:avLst/>
          </a:prstGeom>
          <a:solidFill>
            <a:srgbClr val="ED7D31"/>
          </a:solidFill>
          <a:ln w="12700" cap="flat" cmpd="sng" algn="ctr">
            <a:noFill/>
            <a:prstDash val="solid"/>
            <a:miter lim="800000"/>
          </a:ln>
          <a:effectLst/>
        </p:spPr>
        <p:txBody>
          <a:bodyPr rtlCol="0" anchor="ctr"/>
          <a:lstStyle/>
          <a:p>
            <a:pPr marL="0" marR="0" lvl="0" indent="0" algn="ctr" defTabSz="1042744" rtl="0" eaLnBrk="1" fontAlgn="auto" latinLnBrk="0" hangingPunct="1">
              <a:lnSpc>
                <a:spcPct val="100000"/>
              </a:lnSpc>
              <a:spcBef>
                <a:spcPts val="0"/>
              </a:spcBef>
              <a:spcAft>
                <a:spcPts val="0"/>
              </a:spcAft>
              <a:buClrTx/>
              <a:buSzTx/>
              <a:buFontTx/>
              <a:buNone/>
              <a:tabLst/>
              <a:defRPr/>
            </a:pPr>
            <a:endParaRPr kumimoji="0" lang="ja-JP" altLang="en-US" sz="1696" b="0" i="0" u="none" strike="noStrike" kern="0" cap="none" spc="0" normalizeH="0" baseline="0" noProof="0">
              <a:ln>
                <a:noFill/>
              </a:ln>
              <a:solidFill>
                <a:prstClr val="white"/>
              </a:solidFill>
              <a:effectLst/>
              <a:uLnTx/>
              <a:uFillTx/>
              <a:latin typeface="メイリオ（本文）"/>
              <a:ea typeface="ＭＳ Ｐゴシック" panose="020B0600070205080204" pitchFamily="50" charset="-128"/>
              <a:cs typeface="+mn-cs"/>
            </a:endParaRPr>
          </a:p>
        </p:txBody>
      </p:sp>
    </p:spTree>
    <p:extLst>
      <p:ext uri="{BB962C8B-B14F-4D97-AF65-F5344CB8AC3E}">
        <p14:creationId xmlns:p14="http://schemas.microsoft.com/office/powerpoint/2010/main" val="2886427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グラフの見方：タグクラウド</a:t>
            </a:r>
          </a:p>
        </p:txBody>
      </p:sp>
      <p:sp>
        <p:nvSpPr>
          <p:cNvPr id="13" name="正方形/長方形 12">
            <a:extLst>
              <a:ext uri="{FF2B5EF4-FFF2-40B4-BE49-F238E27FC236}">
                <a16:creationId xmlns:a16="http://schemas.microsoft.com/office/drawing/2014/main" id="{FD652970-11C2-6245-9458-454F97203D79}"/>
              </a:ext>
            </a:extLst>
          </p:cNvPr>
          <p:cNvSpPr/>
          <p:nvPr/>
        </p:nvSpPr>
        <p:spPr>
          <a:xfrm>
            <a:off x="1413279" y="2095606"/>
            <a:ext cx="9504876" cy="4520320"/>
          </a:xfrm>
          <a:prstGeom prst="rect">
            <a:avLst/>
          </a:prstGeom>
          <a:solidFill>
            <a:srgbClr val="E4F1FA"/>
          </a:solidFill>
          <a:ln w="12700" cap="flat" cmpd="sng" algn="ctr">
            <a:noFill/>
            <a:prstDash val="solid"/>
            <a:miter lim="800000"/>
          </a:ln>
          <a:effectLst/>
        </p:spPr>
        <p:txBody>
          <a:bodyPr rtlCol="0" anchor="ctr"/>
          <a:lstStyle/>
          <a:p>
            <a:pPr marL="0" marR="0" lvl="0" indent="0" algn="ctr" defTabSz="1042744" rtl="0" eaLnBrk="1" fontAlgn="auto" latinLnBrk="0" hangingPunct="1">
              <a:lnSpc>
                <a:spcPct val="100000"/>
              </a:lnSpc>
              <a:spcBef>
                <a:spcPts val="0"/>
              </a:spcBef>
              <a:spcAft>
                <a:spcPts val="0"/>
              </a:spcAft>
              <a:buClrTx/>
              <a:buSzTx/>
              <a:buFontTx/>
              <a:buNone/>
              <a:tabLst/>
              <a:defRPr/>
            </a:pPr>
            <a:endParaRPr kumimoji="0" lang="ja-JP" altLang="en-US" sz="1696" b="0" i="0" u="none" strike="noStrike" kern="0" cap="none" spc="0" normalizeH="0" baseline="0" noProof="0">
              <a:ln>
                <a:noFill/>
              </a:ln>
              <a:solidFill>
                <a:prstClr val="white"/>
              </a:solidFill>
              <a:effectLst/>
              <a:uLnTx/>
              <a:uFillTx/>
              <a:latin typeface="メイリオ（本文）"/>
              <a:ea typeface="ＭＳ Ｐゴシック" panose="020B0600070205080204" pitchFamily="50" charset="-128"/>
              <a:cs typeface="+mn-cs"/>
            </a:endParaRPr>
          </a:p>
        </p:txBody>
      </p:sp>
      <p:sp>
        <p:nvSpPr>
          <p:cNvPr id="14" name="正方形/長方形 13">
            <a:extLst>
              <a:ext uri="{FF2B5EF4-FFF2-40B4-BE49-F238E27FC236}">
                <a16:creationId xmlns:a16="http://schemas.microsoft.com/office/drawing/2014/main" id="{6E2DCB6E-D5DB-3A4F-B4DC-FED67A83B732}"/>
              </a:ext>
            </a:extLst>
          </p:cNvPr>
          <p:cNvSpPr/>
          <p:nvPr/>
        </p:nvSpPr>
        <p:spPr>
          <a:xfrm>
            <a:off x="1685660" y="962837"/>
            <a:ext cx="8960114" cy="1052094"/>
          </a:xfrm>
          <a:prstGeom prst="rect">
            <a:avLst/>
          </a:prstGeom>
          <a:solidFill>
            <a:srgbClr val="F6FDFE"/>
          </a:solidFill>
          <a:ln w="12700" cap="flat" cmpd="sng" algn="ctr">
            <a:noFill/>
            <a:prstDash val="solid"/>
            <a:miter lim="800000"/>
          </a:ln>
          <a:effectLst/>
        </p:spPr>
        <p:txBody>
          <a:bodyPr bIns="101815" rtlCol="0" anchor="ctr" anchorCtr="0"/>
          <a:lstStyle/>
          <a:p>
            <a:pPr marL="236250" marR="0" lvl="0" indent="-236250" algn="l" defTabSz="1042744" rtl="0" eaLnBrk="1" fontAlgn="auto" latinLnBrk="0" hangingPunct="1">
              <a:lnSpc>
                <a:spcPts val="2055"/>
              </a:lnSpc>
              <a:spcBef>
                <a:spcPts val="0"/>
              </a:spcBef>
              <a:spcAft>
                <a:spcPts val="0"/>
              </a:spcAft>
              <a:buClrTx/>
              <a:buSzTx/>
              <a:buFont typeface="Wingdings" panose="05000000000000000000" pitchFamily="2" charset="2"/>
              <a:buChar char="u"/>
              <a:tabLst/>
              <a:defRPr/>
            </a:pPr>
            <a:r>
              <a:rPr kumimoji="0" lang="ja-JP" altLang="en-US" sz="1319"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分析に設定した</a:t>
            </a:r>
            <a:r>
              <a:rPr kumimoji="0" lang="ja-JP" altLang="en-US" sz="1319" b="1" i="0" u="none" strike="noStrike" kern="0" cap="none" spc="0" normalizeH="0" baseline="0" noProof="0" dirty="0">
                <a:ln>
                  <a:noFill/>
                </a:ln>
                <a:solidFill>
                  <a:srgbClr val="FFA024"/>
                </a:solidFill>
                <a:effectLst/>
                <a:uLnTx/>
                <a:uFillTx/>
                <a:latin typeface="メイリオ" panose="020B0604030504040204" pitchFamily="50" charset="-128"/>
                <a:ea typeface="メイリオ" panose="020B0604030504040204" pitchFamily="50" charset="-128"/>
                <a:cs typeface="+mn-cs"/>
              </a:rPr>
              <a:t>セグメント条件に寄与するユーザーの興味</a:t>
            </a:r>
            <a:r>
              <a:rPr kumimoji="0" lang="ja-JP" altLang="en-US" sz="1319"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をキーワード単位で可視化します。</a:t>
            </a:r>
            <a:endParaRPr kumimoji="0" lang="en-US" altLang="ja-JP" sz="1319"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236250" marR="0" lvl="0" indent="-236250" algn="l" defTabSz="1042744" rtl="0" eaLnBrk="1" fontAlgn="auto" latinLnBrk="0" hangingPunct="1">
              <a:lnSpc>
                <a:spcPts val="2055"/>
              </a:lnSpc>
              <a:spcBef>
                <a:spcPts val="0"/>
              </a:spcBef>
              <a:spcAft>
                <a:spcPts val="0"/>
              </a:spcAft>
              <a:buClrTx/>
              <a:buSzTx/>
              <a:buFont typeface="Wingdings" panose="05000000000000000000" pitchFamily="2" charset="2"/>
              <a:buChar char="u"/>
              <a:tabLst/>
              <a:defRPr/>
            </a:pPr>
            <a:r>
              <a:rPr kumimoji="0" lang="en-US" altLang="ja-JP" sz="1319"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4</a:t>
            </a:r>
            <a:r>
              <a:rPr kumimoji="0" lang="ja-JP" altLang="en-US" sz="1319"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週間前∼</a:t>
            </a:r>
            <a:r>
              <a:rPr kumimoji="0" lang="en-US" altLang="ja-JP" sz="1319"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a:t>
            </a:r>
            <a:r>
              <a:rPr kumimoji="0" lang="ja-JP" altLang="en-US" sz="1319"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週間後の週毎に表示することが可能です。</a:t>
            </a:r>
            <a:endParaRPr kumimoji="0" lang="en-US" altLang="ja-JP" sz="1319"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15" name="図 1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85659" y="2264689"/>
            <a:ext cx="8960114" cy="4182159"/>
          </a:xfrm>
          <a:prstGeom prst="rect">
            <a:avLst/>
          </a:prstGeom>
        </p:spPr>
      </p:pic>
      <p:cxnSp>
        <p:nvCxnSpPr>
          <p:cNvPr id="16" name="直線コネクタ 15">
            <a:extLst>
              <a:ext uri="{FF2B5EF4-FFF2-40B4-BE49-F238E27FC236}">
                <a16:creationId xmlns:a16="http://schemas.microsoft.com/office/drawing/2014/main" id="{D91ED25A-ED4D-FC43-96CD-2D217135B11C}"/>
              </a:ext>
            </a:extLst>
          </p:cNvPr>
          <p:cNvCxnSpPr>
            <a:cxnSpLocks/>
            <a:stCxn id="18" idx="1"/>
            <a:endCxn id="17" idx="0"/>
          </p:cNvCxnSpPr>
          <p:nvPr/>
        </p:nvCxnSpPr>
        <p:spPr>
          <a:xfrm flipH="1">
            <a:off x="3102357" y="4346871"/>
            <a:ext cx="1219977" cy="917372"/>
          </a:xfrm>
          <a:prstGeom prst="line">
            <a:avLst/>
          </a:prstGeom>
          <a:noFill/>
          <a:ln w="38100" cap="flat" cmpd="sng" algn="ctr">
            <a:solidFill>
              <a:srgbClr val="ED7D31"/>
            </a:solidFill>
            <a:prstDash val="sysDot"/>
            <a:miter lim="800000"/>
          </a:ln>
          <a:effectLst/>
        </p:spPr>
      </p:cxnSp>
      <p:sp>
        <p:nvSpPr>
          <p:cNvPr id="17" name="テキスト ボックス 16">
            <a:extLst>
              <a:ext uri="{FF2B5EF4-FFF2-40B4-BE49-F238E27FC236}">
                <a16:creationId xmlns:a16="http://schemas.microsoft.com/office/drawing/2014/main" id="{032B7AE4-38D2-BA46-A301-51146DFB3BED}"/>
              </a:ext>
            </a:extLst>
          </p:cNvPr>
          <p:cNvSpPr txBox="1"/>
          <p:nvPr/>
        </p:nvSpPr>
        <p:spPr>
          <a:xfrm>
            <a:off x="1564435" y="5264243"/>
            <a:ext cx="3075843" cy="701554"/>
          </a:xfrm>
          <a:prstGeom prst="rect">
            <a:avLst/>
          </a:prstGeom>
          <a:solidFill>
            <a:srgbClr val="A5A5A5">
              <a:lumMod val="20000"/>
              <a:lumOff val="80000"/>
            </a:srgbClr>
          </a:solidFill>
          <a:ln>
            <a:noFill/>
          </a:ln>
        </p:spPr>
        <p:txBody>
          <a:bodyPr wrap="square" tIns="135754" bIns="101815" rtlCol="0" anchor="ctr" anchorCtr="0">
            <a:spAutoFit/>
          </a:bodyPr>
          <a:lstStyle/>
          <a:p>
            <a:pPr marL="0" marR="0" lvl="0" indent="0" algn="l" defTabSz="1042744" rtl="0" eaLnBrk="1" fontAlgn="auto" latinLnBrk="0" hangingPunct="1">
              <a:lnSpc>
                <a:spcPts val="1776"/>
              </a:lnSpc>
              <a:spcBef>
                <a:spcPts val="0"/>
              </a:spcBef>
              <a:spcAft>
                <a:spcPts val="0"/>
              </a:spcAft>
              <a:buClrTx/>
              <a:buSzTx/>
              <a:buFontTx/>
              <a:buNone/>
              <a:tabLst/>
              <a:defRPr/>
            </a:pPr>
            <a:r>
              <a:rPr kumimoji="0" lang="en-US" altLang="ja-JP" sz="1323"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CV</a:t>
            </a:r>
            <a:r>
              <a:rPr kumimoji="0" lang="ja-JP" altLang="en-US" sz="1323"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や</a:t>
            </a:r>
            <a:r>
              <a:rPr kumimoji="0" lang="en-US" altLang="ja-JP" sz="1323"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URL</a:t>
            </a:r>
            <a:r>
              <a:rPr kumimoji="0" lang="ja-JP" altLang="en-US" sz="1323"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来訪への寄与度が高いほど</a:t>
            </a:r>
            <a:endParaRPr kumimoji="0" lang="en-US" altLang="ja-JP" sz="1323"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1042744" rtl="0" eaLnBrk="1" fontAlgn="auto" latinLnBrk="0" hangingPunct="1">
              <a:lnSpc>
                <a:spcPts val="1776"/>
              </a:lnSpc>
              <a:spcBef>
                <a:spcPts val="0"/>
              </a:spcBef>
              <a:spcAft>
                <a:spcPts val="0"/>
              </a:spcAft>
              <a:buClrTx/>
              <a:buSzTx/>
              <a:buFontTx/>
              <a:buNone/>
              <a:tabLst/>
              <a:defRPr/>
            </a:pPr>
            <a:r>
              <a:rPr kumimoji="0" lang="ja-JP" altLang="en-US" sz="1323"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キーワードの面積が広く表示されます。</a:t>
            </a:r>
          </a:p>
        </p:txBody>
      </p:sp>
      <p:sp>
        <p:nvSpPr>
          <p:cNvPr id="18" name="正方形/長方形 17">
            <a:extLst>
              <a:ext uri="{FF2B5EF4-FFF2-40B4-BE49-F238E27FC236}">
                <a16:creationId xmlns:a16="http://schemas.microsoft.com/office/drawing/2014/main" id="{3EF5AE7A-5D20-7E49-B8E5-03A1FF44D448}"/>
              </a:ext>
            </a:extLst>
          </p:cNvPr>
          <p:cNvSpPr/>
          <p:nvPr/>
        </p:nvSpPr>
        <p:spPr>
          <a:xfrm>
            <a:off x="4322334" y="4183395"/>
            <a:ext cx="890439" cy="326951"/>
          </a:xfrm>
          <a:prstGeom prst="rect">
            <a:avLst/>
          </a:prstGeom>
          <a:noFill/>
          <a:ln w="28575" cap="flat" cmpd="sng" algn="ctr">
            <a:solidFill>
              <a:srgbClr val="ED7D31"/>
            </a:solidFill>
            <a:prstDash val="solid"/>
            <a:miter lim="800000"/>
          </a:ln>
          <a:effectLst/>
        </p:spPr>
        <p:txBody>
          <a:bodyPr rtlCol="0" anchor="ctr"/>
          <a:lstStyle/>
          <a:p>
            <a:pPr marL="0" marR="0" lvl="0" indent="0" algn="ctr" defTabSz="1042744" rtl="0" eaLnBrk="1" fontAlgn="auto" latinLnBrk="0" hangingPunct="1">
              <a:lnSpc>
                <a:spcPct val="100000"/>
              </a:lnSpc>
              <a:spcBef>
                <a:spcPts val="0"/>
              </a:spcBef>
              <a:spcAft>
                <a:spcPts val="0"/>
              </a:spcAft>
              <a:buClrTx/>
              <a:buSzTx/>
              <a:buFontTx/>
              <a:buNone/>
              <a:tabLst/>
              <a:defRPr/>
            </a:pPr>
            <a:endParaRPr kumimoji="0" lang="ja-JP" altLang="en-US" sz="1696" b="0" i="0" u="none" strike="noStrike" kern="0" cap="none" spc="0" normalizeH="0" baseline="0" noProof="0">
              <a:ln>
                <a:noFill/>
              </a:ln>
              <a:solidFill>
                <a:prstClr val="white"/>
              </a:solidFill>
              <a:effectLst/>
              <a:uLnTx/>
              <a:uFillTx/>
              <a:latin typeface="メイリオ（本文）"/>
              <a:ea typeface="ＭＳ Ｐゴシック" panose="020B0600070205080204" pitchFamily="50" charset="-128"/>
              <a:cs typeface="+mn-cs"/>
            </a:endParaRPr>
          </a:p>
        </p:txBody>
      </p:sp>
      <p:sp>
        <p:nvSpPr>
          <p:cNvPr id="19" name="正方形/長方形 18">
            <a:extLst>
              <a:ext uri="{FF2B5EF4-FFF2-40B4-BE49-F238E27FC236}">
                <a16:creationId xmlns:a16="http://schemas.microsoft.com/office/drawing/2014/main" id="{86B39C9E-8E75-2C4C-A78A-9048904D09F4}"/>
              </a:ext>
            </a:extLst>
          </p:cNvPr>
          <p:cNvSpPr/>
          <p:nvPr/>
        </p:nvSpPr>
        <p:spPr>
          <a:xfrm>
            <a:off x="6726328" y="3296440"/>
            <a:ext cx="2414850" cy="2279213"/>
          </a:xfrm>
          <a:prstGeom prst="rect">
            <a:avLst/>
          </a:prstGeom>
          <a:noFill/>
          <a:ln w="28575" cap="flat" cmpd="sng" algn="ctr">
            <a:solidFill>
              <a:srgbClr val="ED7D31"/>
            </a:solidFill>
            <a:prstDash val="solid"/>
            <a:miter lim="800000"/>
          </a:ln>
          <a:effectLst/>
        </p:spPr>
        <p:txBody>
          <a:bodyPr rtlCol="0" anchor="ctr"/>
          <a:lstStyle/>
          <a:p>
            <a:pPr marL="0" marR="0" lvl="0" indent="0" algn="ctr" defTabSz="1042744" rtl="0" eaLnBrk="1" fontAlgn="auto" latinLnBrk="0" hangingPunct="1">
              <a:lnSpc>
                <a:spcPct val="100000"/>
              </a:lnSpc>
              <a:spcBef>
                <a:spcPts val="0"/>
              </a:spcBef>
              <a:spcAft>
                <a:spcPts val="0"/>
              </a:spcAft>
              <a:buClrTx/>
              <a:buSzTx/>
              <a:buFontTx/>
              <a:buNone/>
              <a:tabLst/>
              <a:defRPr/>
            </a:pPr>
            <a:endParaRPr kumimoji="0" lang="ja-JP" altLang="en-US" sz="1696" b="0" i="0" u="none" strike="noStrike" kern="0" cap="none" spc="0" normalizeH="0" baseline="0" noProof="0">
              <a:ln>
                <a:noFill/>
              </a:ln>
              <a:solidFill>
                <a:prstClr val="white"/>
              </a:solidFill>
              <a:effectLst/>
              <a:uLnTx/>
              <a:uFillTx/>
              <a:latin typeface="メイリオ（本文）"/>
              <a:ea typeface="ＭＳ Ｐゴシック" panose="020B0600070205080204" pitchFamily="50" charset="-128"/>
              <a:cs typeface="+mn-cs"/>
            </a:endParaRPr>
          </a:p>
        </p:txBody>
      </p:sp>
      <p:sp>
        <p:nvSpPr>
          <p:cNvPr id="20" name="テキスト ボックス 19">
            <a:extLst>
              <a:ext uri="{FF2B5EF4-FFF2-40B4-BE49-F238E27FC236}">
                <a16:creationId xmlns:a16="http://schemas.microsoft.com/office/drawing/2014/main" id="{D929895C-8F56-5647-B7A3-CC03F0BE2915}"/>
              </a:ext>
            </a:extLst>
          </p:cNvPr>
          <p:cNvSpPr txBox="1"/>
          <p:nvPr/>
        </p:nvSpPr>
        <p:spPr>
          <a:xfrm>
            <a:off x="6692075" y="5609012"/>
            <a:ext cx="2507287" cy="610641"/>
          </a:xfrm>
          <a:prstGeom prst="rect">
            <a:avLst/>
          </a:prstGeom>
          <a:solidFill>
            <a:srgbClr val="A5A5A5">
              <a:lumMod val="20000"/>
              <a:lumOff val="80000"/>
            </a:srgbClr>
          </a:solidFill>
          <a:ln>
            <a:noFill/>
          </a:ln>
        </p:spPr>
        <p:txBody>
          <a:bodyPr wrap="square" tIns="101815" rtlCol="0" anchor="ctr" anchorCtr="0">
            <a:spAutoFit/>
          </a:bodyPr>
          <a:lstStyle/>
          <a:p>
            <a:pPr marL="0" marR="0" lvl="0" indent="0" algn="ctr" defTabSz="1042744" rtl="0" eaLnBrk="1" fontAlgn="auto" latinLnBrk="0" hangingPunct="1">
              <a:lnSpc>
                <a:spcPts val="1776"/>
              </a:lnSpc>
              <a:spcBef>
                <a:spcPts val="0"/>
              </a:spcBef>
              <a:spcAft>
                <a:spcPts val="0"/>
              </a:spcAft>
              <a:buClrTx/>
              <a:buSzTx/>
              <a:buFontTx/>
              <a:buNone/>
              <a:tabLst/>
              <a:defRPr/>
            </a:pPr>
            <a:r>
              <a:rPr kumimoji="0" lang="ja-JP" altLang="en-US" sz="1323"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キーワードの抽出元となった</a:t>
            </a:r>
            <a:r>
              <a:rPr kumimoji="0" lang="en-US" altLang="ja-JP" sz="1323"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URL</a:t>
            </a:r>
            <a:r>
              <a:rPr kumimoji="0" lang="ja-JP" altLang="en-US" sz="1323"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のサンプルを表示</a:t>
            </a:r>
          </a:p>
        </p:txBody>
      </p:sp>
      <p:sp>
        <p:nvSpPr>
          <p:cNvPr id="21" name="正方形/長方形 20">
            <a:extLst>
              <a:ext uri="{FF2B5EF4-FFF2-40B4-BE49-F238E27FC236}">
                <a16:creationId xmlns:a16="http://schemas.microsoft.com/office/drawing/2014/main" id="{3EF5AE7A-5D20-7E49-B8E5-03A1FF44D448}"/>
              </a:ext>
            </a:extLst>
          </p:cNvPr>
          <p:cNvSpPr/>
          <p:nvPr/>
        </p:nvSpPr>
        <p:spPr>
          <a:xfrm>
            <a:off x="9777906" y="2595504"/>
            <a:ext cx="815863" cy="218747"/>
          </a:xfrm>
          <a:prstGeom prst="rect">
            <a:avLst/>
          </a:prstGeom>
          <a:noFill/>
          <a:ln w="38100" cap="flat" cmpd="sng" algn="ctr">
            <a:solidFill>
              <a:srgbClr val="ED7D31"/>
            </a:solidFill>
            <a:prstDash val="solid"/>
            <a:miter lim="800000"/>
          </a:ln>
          <a:effectLst/>
        </p:spPr>
        <p:txBody>
          <a:bodyPr rtlCol="0" anchor="ctr"/>
          <a:lstStyle/>
          <a:p>
            <a:pPr marL="0" marR="0" lvl="0" indent="0" algn="ctr" defTabSz="1042744" rtl="0" eaLnBrk="1" fontAlgn="auto" latinLnBrk="0" hangingPunct="1">
              <a:lnSpc>
                <a:spcPct val="100000"/>
              </a:lnSpc>
              <a:spcBef>
                <a:spcPts val="0"/>
              </a:spcBef>
              <a:spcAft>
                <a:spcPts val="0"/>
              </a:spcAft>
              <a:buClrTx/>
              <a:buSzTx/>
              <a:buFontTx/>
              <a:buNone/>
              <a:tabLst/>
              <a:defRPr/>
            </a:pPr>
            <a:endParaRPr kumimoji="0" lang="ja-JP" altLang="en-US" sz="1696" b="0" i="0" u="none" strike="noStrike" kern="0" cap="none" spc="0" normalizeH="0" baseline="0" noProof="0">
              <a:ln>
                <a:noFill/>
              </a:ln>
              <a:solidFill>
                <a:prstClr val="white"/>
              </a:solidFill>
              <a:effectLst/>
              <a:uLnTx/>
              <a:uFillTx/>
              <a:latin typeface="メイリオ（本文）"/>
              <a:ea typeface="ＭＳ Ｐゴシック" panose="020B0600070205080204" pitchFamily="50" charset="-128"/>
              <a:cs typeface="+mn-cs"/>
            </a:endParaRPr>
          </a:p>
        </p:txBody>
      </p:sp>
      <p:pic>
        <p:nvPicPr>
          <p:cNvPr id="22" name="図 21">
            <a:extLst>
              <a:ext uri="{FF2B5EF4-FFF2-40B4-BE49-F238E27FC236}">
                <a16:creationId xmlns:a16="http://schemas.microsoft.com/office/drawing/2014/main" id="{69829021-66ED-6249-9FDB-56959D2D9C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5035815">
            <a:off x="10322772" y="2873212"/>
            <a:ext cx="435201" cy="327251"/>
          </a:xfrm>
          <a:prstGeom prst="rect">
            <a:avLst/>
          </a:prstGeom>
        </p:spPr>
      </p:pic>
    </p:spTree>
    <p:extLst>
      <p:ext uri="{BB962C8B-B14F-4D97-AF65-F5344CB8AC3E}">
        <p14:creationId xmlns:p14="http://schemas.microsoft.com/office/powerpoint/2010/main" val="1779669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プロダクト紹介</a:t>
            </a:r>
          </a:p>
        </p:txBody>
      </p:sp>
      <p:graphicFrame>
        <p:nvGraphicFramePr>
          <p:cNvPr id="5" name="表 4"/>
          <p:cNvGraphicFramePr>
            <a:graphicFrameLocks noGrp="1"/>
          </p:cNvGraphicFramePr>
          <p:nvPr>
            <p:extLst>
              <p:ext uri="{D42A27DB-BD31-4B8C-83A1-F6EECF244321}">
                <p14:modId xmlns:p14="http://schemas.microsoft.com/office/powerpoint/2010/main" val="4226301229"/>
              </p:ext>
            </p:extLst>
          </p:nvPr>
        </p:nvGraphicFramePr>
        <p:xfrm>
          <a:off x="904246" y="959720"/>
          <a:ext cx="10242175" cy="5705488"/>
        </p:xfrm>
        <a:graphic>
          <a:graphicData uri="http://schemas.openxmlformats.org/drawingml/2006/table">
            <a:tbl>
              <a:tblPr/>
              <a:tblGrid>
                <a:gridCol w="2753792">
                  <a:extLst>
                    <a:ext uri="{9D8B030D-6E8A-4147-A177-3AD203B41FA5}">
                      <a16:colId xmlns:a16="http://schemas.microsoft.com/office/drawing/2014/main" val="20000"/>
                    </a:ext>
                  </a:extLst>
                </a:gridCol>
                <a:gridCol w="4831215">
                  <a:extLst>
                    <a:ext uri="{9D8B030D-6E8A-4147-A177-3AD203B41FA5}">
                      <a16:colId xmlns:a16="http://schemas.microsoft.com/office/drawing/2014/main" val="20001"/>
                    </a:ext>
                  </a:extLst>
                </a:gridCol>
                <a:gridCol w="1328584">
                  <a:extLst>
                    <a:ext uri="{9D8B030D-6E8A-4147-A177-3AD203B41FA5}">
                      <a16:colId xmlns:a16="http://schemas.microsoft.com/office/drawing/2014/main" val="20002"/>
                    </a:ext>
                  </a:extLst>
                </a:gridCol>
                <a:gridCol w="1328584">
                  <a:extLst>
                    <a:ext uri="{9D8B030D-6E8A-4147-A177-3AD203B41FA5}">
                      <a16:colId xmlns:a16="http://schemas.microsoft.com/office/drawing/2014/main" val="20003"/>
                    </a:ext>
                  </a:extLst>
                </a:gridCol>
              </a:tblGrid>
              <a:tr h="241877">
                <a:tc>
                  <a:txBody>
                    <a:bodyPr/>
                    <a:lstStyle/>
                    <a:p>
                      <a:pPr algn="ctr"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プロダクト</a:t>
                      </a:r>
                    </a:p>
                  </a:txBody>
                  <a:tcPr marL="4595" marR="4595" marT="4595" marB="0" anchor="ctr">
                    <a:lnL>
                      <a:noFill/>
                    </a:lnL>
                    <a:lnR>
                      <a:noFill/>
                    </a:lnR>
                    <a:lnT>
                      <a:noFill/>
                    </a:lnT>
                    <a:lnB>
                      <a:noFill/>
                    </a:lnB>
                  </a:tcPr>
                </a:tc>
                <a:tc>
                  <a:txBody>
                    <a:bodyPr/>
                    <a:lstStyle/>
                    <a:p>
                      <a:pPr algn="ctr"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特徴</a:t>
                      </a:r>
                    </a:p>
                  </a:txBody>
                  <a:tcPr marL="4595" marR="4595" marT="4595" marB="0" anchor="ctr">
                    <a:lnL>
                      <a:noFill/>
                    </a:lnL>
                    <a:lnR>
                      <a:noFill/>
                    </a:lnR>
                    <a:lnT>
                      <a:noFill/>
                    </a:lnT>
                    <a:lnB>
                      <a:noFill/>
                    </a:lnB>
                  </a:tcPr>
                </a:tc>
                <a:tc>
                  <a:txBody>
                    <a:bodyPr/>
                    <a:lstStyle/>
                    <a:p>
                      <a:pPr algn="ctr"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目的</a:t>
                      </a:r>
                    </a:p>
                  </a:txBody>
                  <a:tcPr marL="4595" marR="4595" marT="4595" marB="0" anchor="ctr">
                    <a:lnL>
                      <a:noFill/>
                    </a:lnL>
                    <a:lnR>
                      <a:noFill/>
                    </a:lnR>
                    <a:lnT>
                      <a:noFill/>
                    </a:lnT>
                    <a:lnB>
                      <a:noFill/>
                    </a:lnB>
                  </a:tcPr>
                </a:tc>
                <a:tc>
                  <a:txBody>
                    <a:bodyPr/>
                    <a:lstStyle/>
                    <a:p>
                      <a:pPr algn="ctr"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課金形態</a:t>
                      </a:r>
                    </a:p>
                  </a:txBody>
                  <a:tcPr marL="4595" marR="4595" marT="4595" marB="0" anchor="ctr">
                    <a:lnL>
                      <a:noFill/>
                    </a:lnL>
                    <a:lnR>
                      <a:noFill/>
                    </a:lnR>
                    <a:lnT>
                      <a:noFill/>
                    </a:lnT>
                    <a:lnB>
                      <a:noFill/>
                    </a:lnB>
                  </a:tcPr>
                </a:tc>
                <a:extLst>
                  <a:ext uri="{0D108BD9-81ED-4DB2-BD59-A6C34878D82A}">
                    <a16:rowId xmlns:a16="http://schemas.microsoft.com/office/drawing/2014/main" val="10000"/>
                  </a:ext>
                </a:extLst>
              </a:tr>
              <a:tr h="926336">
                <a:tc>
                  <a:txBody>
                    <a:bodyPr/>
                    <a:lstStyle/>
                    <a:p>
                      <a:pPr algn="ctr" fontAlgn="ctr"/>
                      <a:endParaRPr lang="ja-JP" altLang="en-US" sz="1200" b="0" i="0" u="none" strike="noStrike" dirty="0">
                        <a:solidFill>
                          <a:srgbClr val="000000"/>
                        </a:solidFill>
                        <a:effectLst/>
                        <a:latin typeface="メイリオ" panose="020B0604030504040204" pitchFamily="50" charset="-128"/>
                        <a:ea typeface="メイリオ" panose="020B0604030504040204" pitchFamily="50" charset="-128"/>
                      </a:endParaRPr>
                    </a:p>
                  </a:txBody>
                  <a:tcPr marL="4595" marR="4595" marT="4595" marB="0" anchor="ctr">
                    <a:lnL>
                      <a:noFill/>
                    </a:lnL>
                    <a:lnR>
                      <a:noFill/>
                    </a:lnR>
                    <a:lnT>
                      <a:noFill/>
                    </a:lnT>
                    <a:lnB>
                      <a:noFill/>
                    </a:lnB>
                  </a:tcPr>
                </a:tc>
                <a:tc>
                  <a:txBody>
                    <a:bodyPr/>
                    <a:lstStyle/>
                    <a:p>
                      <a:pPr algn="ctr" fontAlgn="ctr"/>
                      <a:r>
                        <a:rPr lang="ja-JP" altLang="en-US" sz="1400" b="1" i="0" u="none" strike="noStrike" dirty="0">
                          <a:solidFill>
                            <a:srgbClr val="000000"/>
                          </a:solidFill>
                          <a:effectLst/>
                          <a:latin typeface="メイリオ" panose="020B0604030504040204" pitchFamily="50" charset="-128"/>
                          <a:ea typeface="メイリオ" panose="020B0604030504040204" pitchFamily="50" charset="-128"/>
                        </a:rPr>
                        <a:t>ソニーグループの優れた技術を基に開発した国産</a:t>
                      </a:r>
                      <a:r>
                        <a:rPr lang="en-US" altLang="ja-JP" sz="1400" b="1" i="0" u="none" strike="noStrike" dirty="0">
                          <a:solidFill>
                            <a:srgbClr val="000000"/>
                          </a:solidFill>
                          <a:effectLst/>
                          <a:latin typeface="メイリオ" panose="020B0604030504040204" pitchFamily="50" charset="-128"/>
                          <a:ea typeface="メイリオ" panose="020B0604030504040204" pitchFamily="50" charset="-128"/>
                        </a:rPr>
                        <a:t>DSP</a:t>
                      </a:r>
                      <a:b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t>様々な外部データを使用して、獲得だけでなく認知まで幅広くカバー</a:t>
                      </a:r>
                      <a:endParaRPr lang="ja-JP" altLang="en-US" sz="1200" b="0" i="0" u="none" strike="noStrike" dirty="0">
                        <a:solidFill>
                          <a:srgbClr val="000000"/>
                        </a:solidFill>
                        <a:effectLst/>
                        <a:latin typeface="メイリオ" panose="020B0604030504040204" pitchFamily="50" charset="-128"/>
                        <a:ea typeface="メイリオ" panose="020B0604030504040204" pitchFamily="50" charset="-128"/>
                      </a:endParaRPr>
                    </a:p>
                  </a:txBody>
                  <a:tcPr marL="4595" marR="4595" marT="4595" marB="0" anchor="ctr">
                    <a:lnL>
                      <a:noFill/>
                    </a:lnL>
                    <a:lnR>
                      <a:noFill/>
                    </a:lnR>
                    <a:lnT>
                      <a:noFill/>
                    </a:lnT>
                    <a:lnB>
                      <a:noFill/>
                    </a:lnB>
                  </a:tcPr>
                </a:tc>
                <a:tc>
                  <a:txBody>
                    <a:bodyPr/>
                    <a:lstStyle/>
                    <a:p>
                      <a:pPr algn="ctr"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獲得～認知</a:t>
                      </a:r>
                    </a:p>
                  </a:txBody>
                  <a:tcPr marL="4595" marR="4595" marT="4595" marB="0" anchor="ctr">
                    <a:lnL>
                      <a:noFill/>
                    </a:lnL>
                    <a:lnR>
                      <a:noFill/>
                    </a:lnR>
                    <a:lnT>
                      <a:noFill/>
                    </a:lnT>
                    <a:lnB>
                      <a:noFill/>
                    </a:lnB>
                  </a:tcPr>
                </a:tc>
                <a:tc>
                  <a:txBody>
                    <a:bodyPr/>
                    <a:lstStyle/>
                    <a:p>
                      <a:pPr algn="ctr"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CPM</a:t>
                      </a:r>
                    </a:p>
                  </a:txBody>
                  <a:tcPr marL="4595" marR="4595" marT="4595" marB="0" anchor="ctr">
                    <a:lnL>
                      <a:noFill/>
                    </a:lnL>
                    <a:lnR>
                      <a:noFill/>
                    </a:lnR>
                    <a:lnT>
                      <a:noFill/>
                    </a:lnT>
                    <a:lnB>
                      <a:noFill/>
                    </a:lnB>
                  </a:tcPr>
                </a:tc>
                <a:extLst>
                  <a:ext uri="{0D108BD9-81ED-4DB2-BD59-A6C34878D82A}">
                    <a16:rowId xmlns:a16="http://schemas.microsoft.com/office/drawing/2014/main" val="10001"/>
                  </a:ext>
                </a:extLst>
              </a:tr>
              <a:tr h="926336">
                <a:tc>
                  <a:txBody>
                    <a:bodyPr/>
                    <a:lstStyle/>
                    <a:p>
                      <a:pPr algn="ctr" fontAlgn="ctr"/>
                      <a:endParaRPr lang="ja-JP" altLang="en-US" sz="1200" b="0" i="0" u="none" strike="noStrike" dirty="0">
                        <a:solidFill>
                          <a:srgbClr val="000000"/>
                        </a:solidFill>
                        <a:effectLst/>
                        <a:latin typeface="メイリオ" panose="020B0604030504040204" pitchFamily="50" charset="-128"/>
                        <a:ea typeface="メイリオ" panose="020B0604030504040204" pitchFamily="50" charset="-128"/>
                      </a:endParaRPr>
                    </a:p>
                  </a:txBody>
                  <a:tcPr marL="4595" marR="4595" marT="4595" marB="0" anchor="ctr">
                    <a:lnL>
                      <a:noFill/>
                    </a:lnL>
                    <a:lnR>
                      <a:noFill/>
                    </a:lnR>
                    <a:lnT>
                      <a:noFill/>
                    </a:lnT>
                    <a:lnB>
                      <a:noFill/>
                    </a:lnB>
                  </a:tcPr>
                </a:tc>
                <a:tc>
                  <a:txBody>
                    <a:bodyPr/>
                    <a:lstStyle/>
                    <a:p>
                      <a:pPr algn="ctr" fontAlgn="ctr"/>
                      <a:r>
                        <a:rPr lang="ja-JP" altLang="en-US" sz="1400" b="1" i="0" u="none" strike="noStrike" dirty="0">
                          <a:solidFill>
                            <a:srgbClr val="000000"/>
                          </a:solidFill>
                          <a:effectLst/>
                          <a:latin typeface="メイリオ" panose="020B0604030504040204" pitchFamily="50" charset="-128"/>
                          <a:ea typeface="メイリオ" panose="020B0604030504040204" pitchFamily="50" charset="-128"/>
                        </a:rPr>
                        <a:t>人工知能による完全自動型運用を実現した成果報酬型</a:t>
                      </a:r>
                      <a:r>
                        <a:rPr lang="en-US" altLang="ja-JP" sz="1400" b="1" i="0" u="none" strike="noStrike" dirty="0">
                          <a:solidFill>
                            <a:srgbClr val="000000"/>
                          </a:solidFill>
                          <a:effectLst/>
                          <a:latin typeface="メイリオ" panose="020B0604030504040204" pitchFamily="50" charset="-128"/>
                          <a:ea typeface="メイリオ" panose="020B0604030504040204" pitchFamily="50" charset="-128"/>
                        </a:rPr>
                        <a:t>DSP</a:t>
                      </a:r>
                      <a:br>
                        <a:rPr lang="en-US" altLang="ja-JP" sz="1400" b="1" i="0" u="none" strike="noStrike" dirty="0">
                          <a:solidFill>
                            <a:srgbClr val="000000"/>
                          </a:solidFill>
                          <a:effectLst/>
                          <a:latin typeface="メイリオ" panose="020B0604030504040204" pitchFamily="50" charset="-128"/>
                          <a:ea typeface="メイリオ" panose="020B0604030504040204" pitchFamily="50" charset="-128"/>
                        </a:rPr>
                      </a:b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rPr>
                        <a:t>CPC</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rPr>
                        <a:t>CPA</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t>課金で成果が出た時のみ費用が発生</a:t>
                      </a:r>
                      <a:b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br>
                      <a:r>
                        <a:rPr lang="en-US" altLang="ja-JP" sz="1100" b="0" i="0" u="none" strike="noStrike" dirty="0" err="1">
                          <a:solidFill>
                            <a:srgbClr val="000000"/>
                          </a:solidFill>
                          <a:effectLst/>
                          <a:latin typeface="メイリオ" panose="020B0604030504040204" pitchFamily="50" charset="-128"/>
                          <a:ea typeface="メイリオ" panose="020B0604030504040204" pitchFamily="50" charset="-128"/>
                        </a:rPr>
                        <a:t>Logicad</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t>との併用配信でアップセルを実現！</a:t>
                      </a:r>
                      <a:endParaRPr lang="ja-JP" altLang="en-US" sz="1400" b="1" i="0" u="none" strike="noStrike" dirty="0">
                        <a:solidFill>
                          <a:srgbClr val="000000"/>
                        </a:solidFill>
                        <a:effectLst/>
                        <a:latin typeface="メイリオ" panose="020B0604030504040204" pitchFamily="50" charset="-128"/>
                        <a:ea typeface="メイリオ" panose="020B0604030504040204" pitchFamily="50" charset="-128"/>
                      </a:endParaRPr>
                    </a:p>
                  </a:txBody>
                  <a:tcPr marL="4595" marR="4595" marT="4595" marB="0" anchor="ctr">
                    <a:lnL>
                      <a:noFill/>
                    </a:lnL>
                    <a:lnR>
                      <a:noFill/>
                    </a:lnR>
                    <a:lnT>
                      <a:noFill/>
                    </a:lnT>
                    <a:lnB>
                      <a:noFill/>
                    </a:lnB>
                  </a:tcPr>
                </a:tc>
                <a:tc>
                  <a:txBody>
                    <a:bodyPr/>
                    <a:lstStyle/>
                    <a:p>
                      <a:pPr algn="ctr"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獲得～流入</a:t>
                      </a:r>
                    </a:p>
                  </a:txBody>
                  <a:tcPr marL="4595" marR="4595" marT="4595" marB="0" anchor="ctr">
                    <a:lnL>
                      <a:noFill/>
                    </a:lnL>
                    <a:lnR>
                      <a:noFill/>
                    </a:lnR>
                    <a:lnT>
                      <a:noFill/>
                    </a:lnT>
                    <a:lnB>
                      <a:noFill/>
                    </a:lnB>
                  </a:tcPr>
                </a:tc>
                <a:tc>
                  <a:txBody>
                    <a:bodyPr/>
                    <a:lstStyle/>
                    <a:p>
                      <a:pPr algn="ctr" fontAlgn="ctr"/>
                      <a:r>
                        <a:rPr lang="en-US" sz="1200" b="0" i="0" u="none" strike="noStrike">
                          <a:solidFill>
                            <a:srgbClr val="000000"/>
                          </a:solidFill>
                          <a:effectLst/>
                          <a:latin typeface="メイリオ" panose="020B0604030504040204" pitchFamily="50" charset="-128"/>
                          <a:ea typeface="メイリオ" panose="020B0604030504040204" pitchFamily="50" charset="-128"/>
                        </a:rPr>
                        <a:t>CPC/CPA</a:t>
                      </a:r>
                    </a:p>
                  </a:txBody>
                  <a:tcPr marL="4595" marR="4595" marT="4595" marB="0" anchor="ctr">
                    <a:lnL>
                      <a:noFill/>
                    </a:lnL>
                    <a:lnR>
                      <a:noFill/>
                    </a:lnR>
                    <a:lnT>
                      <a:noFill/>
                    </a:lnT>
                    <a:lnB>
                      <a:noFill/>
                    </a:lnB>
                  </a:tcPr>
                </a:tc>
                <a:extLst>
                  <a:ext uri="{0D108BD9-81ED-4DB2-BD59-A6C34878D82A}">
                    <a16:rowId xmlns:a16="http://schemas.microsoft.com/office/drawing/2014/main" val="10002"/>
                  </a:ext>
                </a:extLst>
              </a:tr>
              <a:tr h="831931">
                <a:tc>
                  <a:txBody>
                    <a:bodyPr/>
                    <a:lstStyle/>
                    <a:p>
                      <a:pPr algn="ctr" fontAlgn="ctr"/>
                      <a:endParaRPr lang="ja-JP" altLang="en-US" sz="1200" b="0" i="0" u="none" strike="noStrike" dirty="0">
                        <a:solidFill>
                          <a:srgbClr val="000000"/>
                        </a:solidFill>
                        <a:effectLst/>
                        <a:latin typeface="メイリオ" panose="020B0604030504040204" pitchFamily="50" charset="-128"/>
                        <a:ea typeface="メイリオ" panose="020B0604030504040204" pitchFamily="50" charset="-128"/>
                      </a:endParaRPr>
                    </a:p>
                  </a:txBody>
                  <a:tcPr marL="4595" marR="4595" marT="4595" marB="0" anchor="ctr">
                    <a:lnL>
                      <a:noFill/>
                    </a:lnL>
                    <a:lnR>
                      <a:noFill/>
                    </a:lnR>
                    <a:lnT>
                      <a:noFill/>
                    </a:lnT>
                    <a:lnB>
                      <a:noFill/>
                    </a:lnB>
                  </a:tcPr>
                </a:tc>
                <a:tc>
                  <a:txBody>
                    <a:bodyPr/>
                    <a:lstStyle/>
                    <a:p>
                      <a:pPr algn="ctr" fontAlgn="ctr"/>
                      <a:r>
                        <a:rPr lang="ja-JP" altLang="en-US" sz="1400" b="1" i="0" u="none" strike="noStrike" dirty="0">
                          <a:solidFill>
                            <a:srgbClr val="000000"/>
                          </a:solidFill>
                          <a:effectLst/>
                          <a:latin typeface="メイリオ" panose="020B0604030504040204" pitchFamily="50" charset="-128"/>
                          <a:ea typeface="メイリオ" panose="020B0604030504040204" pitchFamily="50" charset="-128"/>
                        </a:rPr>
                        <a:t>国内大手</a:t>
                      </a:r>
                      <a:r>
                        <a:rPr lang="en-US" altLang="ja-JP" sz="1400" b="1" i="0" u="none" strike="noStrike" dirty="0">
                          <a:solidFill>
                            <a:srgbClr val="000000"/>
                          </a:solidFill>
                          <a:effectLst/>
                          <a:latin typeface="メイリオ" panose="020B0604030504040204" pitchFamily="50" charset="-128"/>
                          <a:ea typeface="メイリオ" panose="020B0604030504040204" pitchFamily="50" charset="-128"/>
                        </a:rPr>
                        <a:t>4</a:t>
                      </a:r>
                      <a:r>
                        <a:rPr lang="ja-JP" altLang="en-US" sz="1400" b="1" i="0" u="none" strike="noStrike" dirty="0">
                          <a:solidFill>
                            <a:srgbClr val="000000"/>
                          </a:solidFill>
                          <a:effectLst/>
                          <a:latin typeface="メイリオ" panose="020B0604030504040204" pitchFamily="50" charset="-128"/>
                          <a:ea typeface="メイリオ" panose="020B0604030504040204" pitchFamily="50" charset="-128"/>
                        </a:rPr>
                        <a:t>メーカーの</a:t>
                      </a:r>
                      <a:r>
                        <a:rPr lang="en-US" altLang="ja-JP" sz="1400" b="1" i="0" u="none" strike="noStrike" dirty="0">
                          <a:solidFill>
                            <a:srgbClr val="000000"/>
                          </a:solidFill>
                          <a:effectLst/>
                          <a:latin typeface="メイリオ" panose="020B0604030504040204" pitchFamily="50" charset="-128"/>
                          <a:ea typeface="メイリオ" panose="020B0604030504040204" pitchFamily="50" charset="-128"/>
                        </a:rPr>
                        <a:t>TV</a:t>
                      </a:r>
                      <a:r>
                        <a:rPr lang="ja-JP" altLang="en-US" sz="1400" b="1" i="0" u="none" strike="noStrike" dirty="0">
                          <a:solidFill>
                            <a:srgbClr val="000000"/>
                          </a:solidFill>
                          <a:effectLst/>
                          <a:latin typeface="メイリオ" panose="020B0604030504040204" pitchFamily="50" charset="-128"/>
                          <a:ea typeface="メイリオ" panose="020B0604030504040204" pitchFamily="50" charset="-128"/>
                        </a:rPr>
                        <a:t>視聴データを活用した</a:t>
                      </a:r>
                      <a:r>
                        <a:rPr lang="en-US" altLang="ja-JP" sz="1400" b="1" i="0" u="none" strike="noStrike" dirty="0">
                          <a:solidFill>
                            <a:srgbClr val="000000"/>
                          </a:solidFill>
                          <a:effectLst/>
                          <a:latin typeface="メイリオ" panose="020B0604030504040204" pitchFamily="50" charset="-128"/>
                          <a:ea typeface="メイリオ" panose="020B0604030504040204" pitchFamily="50" charset="-128"/>
                        </a:rPr>
                        <a:t>DSP</a:t>
                      </a:r>
                      <a:br>
                        <a:rPr lang="en-US" altLang="ja-JP" sz="1400" b="1"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t>実際にテレビを視聴したユーザーへの広告配信を実現！</a:t>
                      </a:r>
                      <a:endParaRPr lang="ja-JP" altLang="en-US" sz="1200" b="0" i="0" u="none" strike="noStrike" dirty="0">
                        <a:solidFill>
                          <a:srgbClr val="000000"/>
                        </a:solidFill>
                        <a:effectLst/>
                        <a:latin typeface="メイリオ" panose="020B0604030504040204" pitchFamily="50" charset="-128"/>
                        <a:ea typeface="メイリオ" panose="020B0604030504040204" pitchFamily="50" charset="-128"/>
                      </a:endParaRPr>
                    </a:p>
                  </a:txBody>
                  <a:tcPr marL="4595" marR="4595" marT="4595" marB="0" anchor="ctr">
                    <a:lnL>
                      <a:noFill/>
                    </a:lnL>
                    <a:lnR>
                      <a:noFill/>
                    </a:lnR>
                    <a:lnT>
                      <a:noFill/>
                    </a:lnT>
                    <a:lnB>
                      <a:noFill/>
                    </a:lnB>
                  </a:tcPr>
                </a:tc>
                <a:tc>
                  <a:txBody>
                    <a:bodyPr/>
                    <a:lstStyle/>
                    <a:p>
                      <a:pPr algn="ctr"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認知・</a:t>
                      </a:r>
                      <a:r>
                        <a:rPr lang="en-US" altLang="ja-JP" sz="1200" b="0" i="0" u="none" strike="noStrike" dirty="0">
                          <a:solidFill>
                            <a:srgbClr val="000000"/>
                          </a:solidFill>
                          <a:effectLst/>
                          <a:latin typeface="メイリオ" panose="020B0604030504040204" pitchFamily="50" charset="-128"/>
                          <a:ea typeface="メイリオ" panose="020B0604030504040204" pitchFamily="50" charset="-128"/>
                        </a:rPr>
                        <a:t>CM</a:t>
                      </a: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効果測定</a:t>
                      </a:r>
                    </a:p>
                  </a:txBody>
                  <a:tcPr marL="4595" marR="4595" marT="4595" marB="0" anchor="ctr">
                    <a:lnL>
                      <a:noFill/>
                    </a:lnL>
                    <a:lnR>
                      <a:noFill/>
                    </a:lnR>
                    <a:lnT>
                      <a:noFill/>
                    </a:lnT>
                    <a:lnB>
                      <a:noFill/>
                    </a:lnB>
                  </a:tcPr>
                </a:tc>
                <a:tc>
                  <a:txBody>
                    <a:bodyPr/>
                    <a:lstStyle/>
                    <a:p>
                      <a:pPr algn="ctr"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CPM</a:t>
                      </a:r>
                    </a:p>
                  </a:txBody>
                  <a:tcPr marL="4595" marR="4595" marT="4595" marB="0" anchor="ctr">
                    <a:lnL>
                      <a:noFill/>
                    </a:lnL>
                    <a:lnR>
                      <a:noFill/>
                    </a:lnR>
                    <a:lnT>
                      <a:noFill/>
                    </a:lnT>
                    <a:lnB>
                      <a:noFill/>
                    </a:lnB>
                  </a:tcPr>
                </a:tc>
                <a:extLst>
                  <a:ext uri="{0D108BD9-81ED-4DB2-BD59-A6C34878D82A}">
                    <a16:rowId xmlns:a16="http://schemas.microsoft.com/office/drawing/2014/main" val="10003"/>
                  </a:ext>
                </a:extLst>
              </a:tr>
              <a:tr h="926336">
                <a:tc>
                  <a:txBody>
                    <a:bodyPr/>
                    <a:lstStyle/>
                    <a:p>
                      <a:pPr algn="ctr" fontAlgn="ctr"/>
                      <a:endParaRPr lang="ja-JP" altLang="en-US" sz="1200" b="0" i="0" u="none" strike="noStrike" dirty="0">
                        <a:solidFill>
                          <a:srgbClr val="000000"/>
                        </a:solidFill>
                        <a:effectLst/>
                        <a:latin typeface="メイリオ" panose="020B0604030504040204" pitchFamily="50" charset="-128"/>
                        <a:ea typeface="メイリオ" panose="020B0604030504040204" pitchFamily="50" charset="-128"/>
                      </a:endParaRPr>
                    </a:p>
                  </a:txBody>
                  <a:tcPr marL="4595" marR="4595" marT="4595" marB="0" anchor="ctr">
                    <a:lnL>
                      <a:noFill/>
                    </a:lnL>
                    <a:lnR>
                      <a:noFill/>
                    </a:lnR>
                    <a:lnT>
                      <a:noFill/>
                    </a:lnT>
                    <a:lnB>
                      <a:noFill/>
                    </a:lnB>
                  </a:tcPr>
                </a:tc>
                <a:tc>
                  <a:txBody>
                    <a:bodyPr/>
                    <a:lstStyle/>
                    <a:p>
                      <a:pPr algn="ctr" fontAlgn="ctr"/>
                      <a:r>
                        <a:rPr lang="ja-JP" altLang="en-US" sz="1400" b="1" i="0" u="none" strike="noStrike" dirty="0">
                          <a:solidFill>
                            <a:srgbClr val="000000"/>
                          </a:solidFill>
                          <a:effectLst/>
                          <a:latin typeface="メイリオ" panose="020B0604030504040204" pitchFamily="50" charset="-128"/>
                          <a:ea typeface="メイリオ" panose="020B0604030504040204" pitchFamily="50" charset="-128"/>
                        </a:rPr>
                        <a:t>日本初のインプレッション（推定到達人数）課金</a:t>
                      </a:r>
                      <a:endParaRPr lang="en-US" altLang="ja-JP" sz="1400" b="1" i="0" u="none" strike="noStrike" dirty="0">
                        <a:solidFill>
                          <a:srgbClr val="000000"/>
                        </a:solidFill>
                        <a:effectLst/>
                        <a:latin typeface="メイリオ" panose="020B0604030504040204" pitchFamily="50" charset="-128"/>
                        <a:ea typeface="メイリオ" panose="020B0604030504040204" pitchFamily="50" charset="-128"/>
                      </a:endParaRPr>
                    </a:p>
                    <a:p>
                      <a:pPr algn="ctr" fontAlgn="ctr"/>
                      <a:r>
                        <a:rPr lang="ja-JP" altLang="en-US" sz="1400" b="1" i="0" u="none" strike="noStrike" dirty="0">
                          <a:solidFill>
                            <a:srgbClr val="000000"/>
                          </a:solidFill>
                          <a:effectLst/>
                          <a:latin typeface="メイリオ" panose="020B0604030504040204" pitchFamily="50" charset="-128"/>
                          <a:ea typeface="メイリオ" panose="020B0604030504040204" pitchFamily="50" charset="-128"/>
                        </a:rPr>
                        <a:t>の</a:t>
                      </a:r>
                      <a:r>
                        <a:rPr lang="en-US" altLang="ja-JP" sz="1400" b="1" i="0" u="none" strike="noStrike" dirty="0">
                          <a:solidFill>
                            <a:srgbClr val="000000"/>
                          </a:solidFill>
                          <a:effectLst/>
                          <a:latin typeface="メイリオ" panose="020B0604030504040204" pitchFamily="50" charset="-128"/>
                          <a:ea typeface="メイリオ" panose="020B0604030504040204" pitchFamily="50" charset="-128"/>
                        </a:rPr>
                        <a:t>DOOH</a:t>
                      </a:r>
                      <a:r>
                        <a:rPr lang="ja-JP" altLang="en-US" sz="1400" b="1" i="0" u="none" strike="noStrike" dirty="0">
                          <a:solidFill>
                            <a:srgbClr val="000000"/>
                          </a:solidFill>
                          <a:effectLst/>
                          <a:latin typeface="メイリオ" panose="020B0604030504040204" pitchFamily="50" charset="-128"/>
                          <a:ea typeface="メイリオ" panose="020B0604030504040204" pitchFamily="50" charset="-128"/>
                        </a:rPr>
                        <a:t>広告</a:t>
                      </a:r>
                      <a:endParaRPr lang="en-US" altLang="ja-JP" sz="1200" b="0" i="0" u="none" strike="noStrike" dirty="0">
                        <a:solidFill>
                          <a:srgbClr val="000000"/>
                        </a:solidFill>
                        <a:effectLst/>
                        <a:latin typeface="メイリオ" panose="020B0604030504040204" pitchFamily="50" charset="-128"/>
                        <a:ea typeface="メイリオ" panose="020B0604030504040204" pitchFamily="50" charset="-128"/>
                      </a:endParaRPr>
                    </a:p>
                    <a:p>
                      <a:pPr algn="ct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rPr>
                        <a:t>OOH</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t>広告ではできなかった</a:t>
                      </a:r>
                      <a:b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t>デモグラターゲティングやインタレストターゲティングが可能に！</a:t>
                      </a:r>
                      <a:endParaRPr lang="ja-JP" altLang="en-US" sz="1200" b="0" i="0" u="none" strike="noStrike" dirty="0">
                        <a:solidFill>
                          <a:srgbClr val="000000"/>
                        </a:solidFill>
                        <a:effectLst/>
                        <a:latin typeface="メイリオ" panose="020B0604030504040204" pitchFamily="50" charset="-128"/>
                        <a:ea typeface="メイリオ" panose="020B0604030504040204" pitchFamily="50" charset="-128"/>
                      </a:endParaRPr>
                    </a:p>
                  </a:txBody>
                  <a:tcPr marL="4595" marR="4595" marT="4595" marB="0" anchor="ctr">
                    <a:lnL>
                      <a:noFill/>
                    </a:lnL>
                    <a:lnR>
                      <a:noFill/>
                    </a:lnR>
                    <a:lnT>
                      <a:noFill/>
                    </a:lnT>
                    <a:lnB>
                      <a:noFill/>
                    </a:lnB>
                  </a:tcPr>
                </a:tc>
                <a:tc>
                  <a:txBody>
                    <a:bodyPr/>
                    <a:lstStyle/>
                    <a:p>
                      <a:pPr algn="ctr"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認知</a:t>
                      </a:r>
                    </a:p>
                  </a:txBody>
                  <a:tcPr marL="4595" marR="4595" marT="4595" marB="0" anchor="ctr">
                    <a:lnL>
                      <a:noFill/>
                    </a:lnL>
                    <a:lnR>
                      <a:noFill/>
                    </a:lnR>
                    <a:lnT>
                      <a:noFill/>
                    </a:lnT>
                    <a:lnB>
                      <a:noFill/>
                    </a:lnB>
                  </a:tcPr>
                </a:tc>
                <a:tc>
                  <a:txBody>
                    <a:bodyPr/>
                    <a:lstStyle/>
                    <a:p>
                      <a:pPr algn="ctr" fontAlgn="ctr"/>
                      <a:r>
                        <a:rPr lang="en-US" sz="1200" b="0" i="0" u="none" strike="noStrike">
                          <a:solidFill>
                            <a:srgbClr val="000000"/>
                          </a:solidFill>
                          <a:effectLst/>
                          <a:latin typeface="メイリオ" panose="020B0604030504040204" pitchFamily="50" charset="-128"/>
                          <a:ea typeface="メイリオ" panose="020B0604030504040204" pitchFamily="50" charset="-128"/>
                        </a:rPr>
                        <a:t>CPM</a:t>
                      </a:r>
                    </a:p>
                  </a:txBody>
                  <a:tcPr marL="4595" marR="4595" marT="4595" marB="0" anchor="ctr">
                    <a:lnL>
                      <a:noFill/>
                    </a:lnL>
                    <a:lnR>
                      <a:noFill/>
                    </a:lnR>
                    <a:lnT>
                      <a:noFill/>
                    </a:lnT>
                    <a:lnB>
                      <a:noFill/>
                    </a:lnB>
                  </a:tcPr>
                </a:tc>
                <a:extLst>
                  <a:ext uri="{0D108BD9-81ED-4DB2-BD59-A6C34878D82A}">
                    <a16:rowId xmlns:a16="http://schemas.microsoft.com/office/drawing/2014/main" val="10004"/>
                  </a:ext>
                </a:extLst>
              </a:tr>
              <a:tr h="926336">
                <a:tc>
                  <a:txBody>
                    <a:bodyPr/>
                    <a:lstStyle/>
                    <a:p>
                      <a:pPr algn="ctr" fontAlgn="ctr"/>
                      <a:endParaRPr lang="ja-JP" altLang="en-US" sz="1200" b="0" i="0" u="none" strike="noStrike" dirty="0">
                        <a:solidFill>
                          <a:srgbClr val="000000"/>
                        </a:solidFill>
                        <a:effectLst/>
                        <a:latin typeface="メイリオ" panose="020B0604030504040204" pitchFamily="50" charset="-128"/>
                        <a:ea typeface="メイリオ" panose="020B0604030504040204" pitchFamily="50" charset="-128"/>
                      </a:endParaRPr>
                    </a:p>
                  </a:txBody>
                  <a:tcPr marL="4595" marR="4595" marT="4595" marB="0" anchor="ctr">
                    <a:lnL>
                      <a:noFill/>
                    </a:lnL>
                    <a:lnR>
                      <a:noFill/>
                    </a:lnR>
                    <a:lnT>
                      <a:noFill/>
                    </a:lnT>
                    <a:lnB>
                      <a:noFill/>
                    </a:lnB>
                  </a:tcPr>
                </a:tc>
                <a:tc>
                  <a:txBody>
                    <a:bodyPr/>
                    <a:lstStyle/>
                    <a:p>
                      <a:pPr algn="ctr" fontAlgn="ctr"/>
                      <a:r>
                        <a:rPr lang="en-US" altLang="ja-JP" sz="1400" b="1" i="0" u="none" strike="noStrike" dirty="0">
                          <a:solidFill>
                            <a:srgbClr val="000000"/>
                          </a:solidFill>
                          <a:effectLst/>
                          <a:latin typeface="メイリオ" panose="020B0604030504040204" pitchFamily="50" charset="-128"/>
                          <a:ea typeface="メイリオ" panose="020B0604030504040204" pitchFamily="50" charset="-128"/>
                        </a:rPr>
                        <a:t>AI</a:t>
                      </a:r>
                      <a:r>
                        <a:rPr lang="ja-JP" altLang="en-US" sz="1400" b="1" i="0" u="none" strike="noStrike" dirty="0">
                          <a:solidFill>
                            <a:srgbClr val="000000"/>
                          </a:solidFill>
                          <a:effectLst/>
                          <a:latin typeface="メイリオ" panose="020B0604030504040204" pitchFamily="50" charset="-128"/>
                          <a:ea typeface="メイリオ" panose="020B0604030504040204" pitchFamily="50" charset="-128"/>
                        </a:rPr>
                        <a:t>を活用したマーケティングツール</a:t>
                      </a:r>
                      <a:br>
                        <a:rPr lang="ja-JP" altLang="en-US" sz="1400" b="1"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t>ユーザーがクライアントサイト「外で」何をしているかを可視化</a:t>
                      </a:r>
                      <a:endParaRPr lang="ja-JP" altLang="en-US" sz="1200" b="0" i="0" u="none" strike="noStrike" dirty="0">
                        <a:solidFill>
                          <a:srgbClr val="000000"/>
                        </a:solidFill>
                        <a:effectLst/>
                        <a:latin typeface="メイリオ" panose="020B0604030504040204" pitchFamily="50" charset="-128"/>
                        <a:ea typeface="メイリオ" panose="020B0604030504040204" pitchFamily="50" charset="-128"/>
                      </a:endParaRPr>
                    </a:p>
                  </a:txBody>
                  <a:tcPr marL="4595" marR="4595" marT="4595" marB="0" anchor="ctr">
                    <a:lnL>
                      <a:noFill/>
                    </a:lnL>
                    <a:lnR>
                      <a:noFill/>
                    </a:lnR>
                    <a:lnT>
                      <a:noFill/>
                    </a:lnT>
                    <a:lnB>
                      <a:noFill/>
                    </a:lnB>
                  </a:tcPr>
                </a:tc>
                <a:tc>
                  <a:txBody>
                    <a:bodyPr/>
                    <a:lstStyle/>
                    <a:p>
                      <a:pPr algn="ctr"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ユーザー分析</a:t>
                      </a:r>
                    </a:p>
                  </a:txBody>
                  <a:tcPr marL="4595" marR="4595" marT="4595" marB="0" anchor="ctr">
                    <a:lnL>
                      <a:noFill/>
                    </a:lnL>
                    <a:lnR>
                      <a:noFill/>
                    </a:lnR>
                    <a:lnT>
                      <a:noFill/>
                    </a:lnT>
                    <a:lnB>
                      <a:noFill/>
                    </a:lnB>
                  </a:tcPr>
                </a:tc>
                <a:tc>
                  <a:txBody>
                    <a:bodyPr/>
                    <a:lstStyle/>
                    <a:p>
                      <a:pPr algn="ctr" fontAlgn="ctr"/>
                      <a:r>
                        <a:rPr lang="en-US" altLang="ja-JP" sz="1200" b="0" i="0" u="none" strike="noStrike" dirty="0">
                          <a:solidFill>
                            <a:srgbClr val="000000"/>
                          </a:solidFill>
                          <a:effectLst/>
                          <a:latin typeface="メイリオ" panose="020B0604030504040204" pitchFamily="50" charset="-128"/>
                          <a:ea typeface="メイリオ" panose="020B0604030504040204" pitchFamily="50" charset="-128"/>
                        </a:rPr>
                        <a:t>-</a:t>
                      </a:r>
                    </a:p>
                  </a:txBody>
                  <a:tcPr marL="4595" marR="4595" marT="4595" marB="0" anchor="ctr">
                    <a:lnL>
                      <a:noFill/>
                    </a:lnL>
                    <a:lnR>
                      <a:noFill/>
                    </a:lnR>
                    <a:lnT>
                      <a:noFill/>
                    </a:lnT>
                    <a:lnB>
                      <a:noFill/>
                    </a:lnB>
                  </a:tcPr>
                </a:tc>
                <a:extLst>
                  <a:ext uri="{0D108BD9-81ED-4DB2-BD59-A6C34878D82A}">
                    <a16:rowId xmlns:a16="http://schemas.microsoft.com/office/drawing/2014/main" val="10005"/>
                  </a:ext>
                </a:extLst>
              </a:tr>
              <a:tr h="926336">
                <a:tc>
                  <a:txBody>
                    <a:bodyPr/>
                    <a:lstStyle/>
                    <a:p>
                      <a:pPr algn="ctr" fontAlgn="ctr"/>
                      <a:endParaRPr lang="ja-JP" altLang="en-US" sz="1200" b="0" i="0" u="none" strike="noStrike" dirty="0">
                        <a:solidFill>
                          <a:srgbClr val="000000"/>
                        </a:solidFill>
                        <a:effectLst/>
                        <a:latin typeface="メイリオ" panose="020B0604030504040204" pitchFamily="50" charset="-128"/>
                        <a:ea typeface="メイリオ" panose="020B0604030504040204" pitchFamily="50" charset="-128"/>
                      </a:endParaRPr>
                    </a:p>
                  </a:txBody>
                  <a:tcPr marL="4595" marR="4595" marT="4595" marB="0" anchor="ctr">
                    <a:lnL>
                      <a:noFill/>
                    </a:lnL>
                    <a:lnR>
                      <a:noFill/>
                    </a:lnR>
                    <a:lnT>
                      <a:noFill/>
                    </a:lnT>
                    <a:lnB>
                      <a:noFill/>
                    </a:lnB>
                  </a:tcPr>
                </a:tc>
                <a:tc>
                  <a:txBody>
                    <a:bodyPr/>
                    <a:lstStyle/>
                    <a:p>
                      <a:pPr algn="ctr" fontAlgn="ctr"/>
                      <a:r>
                        <a:rPr lang="ja-JP" altLang="en-US" sz="1600" b="1" i="0" u="none" strike="noStrike" dirty="0">
                          <a:solidFill>
                            <a:srgbClr val="000000"/>
                          </a:solidFill>
                          <a:effectLst/>
                          <a:latin typeface="メイリオ" panose="020B0604030504040204" pitchFamily="50" charset="-128"/>
                          <a:ea typeface="メイリオ" panose="020B0604030504040204" pitchFamily="50" charset="-128"/>
                        </a:rPr>
                        <a:t>楽天会員データベースを活用した</a:t>
                      </a:r>
                      <a:r>
                        <a:rPr lang="en-US" altLang="ja-JP" sz="1600" b="1" i="0" u="none" strike="noStrike" dirty="0" err="1">
                          <a:solidFill>
                            <a:srgbClr val="000000"/>
                          </a:solidFill>
                          <a:effectLst/>
                          <a:latin typeface="メイリオ" panose="020B0604030504040204" pitchFamily="50" charset="-128"/>
                          <a:ea typeface="メイリオ" panose="020B0604030504040204" pitchFamily="50" charset="-128"/>
                        </a:rPr>
                        <a:t>Logicad</a:t>
                      </a:r>
                      <a:r>
                        <a:rPr lang="ja-JP" altLang="en-US" sz="1600" b="1" i="0" u="none" strike="noStrike" dirty="0">
                          <a:solidFill>
                            <a:srgbClr val="000000"/>
                          </a:solidFill>
                          <a:effectLst/>
                          <a:latin typeface="メイリオ" panose="020B0604030504040204" pitchFamily="50" charset="-128"/>
                          <a:ea typeface="メイリオ" panose="020B0604030504040204" pitchFamily="50" charset="-128"/>
                        </a:rPr>
                        <a:t>配信</a:t>
                      </a:r>
                      <a:br>
                        <a:rPr lang="ja-JP" altLang="en-US" sz="1600" b="1"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消費行動分析データの活用で新規ユーザーへリーチ！</a:t>
                      </a:r>
                    </a:p>
                  </a:txBody>
                  <a:tcPr marL="4595" marR="4595" marT="4595" marB="0" anchor="ctr">
                    <a:lnL>
                      <a:noFill/>
                    </a:lnL>
                    <a:lnR>
                      <a:noFill/>
                    </a:lnR>
                    <a:lnT>
                      <a:noFill/>
                    </a:lnT>
                    <a:lnB>
                      <a:noFill/>
                    </a:lnB>
                  </a:tcPr>
                </a:tc>
                <a:tc>
                  <a:txBody>
                    <a:bodyPr/>
                    <a:lstStyle/>
                    <a:p>
                      <a:pPr algn="ctr"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認知～流入</a:t>
                      </a:r>
                    </a:p>
                  </a:txBody>
                  <a:tcPr marL="4595" marR="4595" marT="4595" marB="0" anchor="ctr">
                    <a:lnL>
                      <a:noFill/>
                    </a:lnL>
                    <a:lnR>
                      <a:noFill/>
                    </a:lnR>
                    <a:lnT>
                      <a:noFill/>
                    </a:lnT>
                    <a:lnB>
                      <a:noFill/>
                    </a:lnB>
                  </a:tcPr>
                </a:tc>
                <a:tc>
                  <a:txBody>
                    <a:bodyPr/>
                    <a:lstStyle/>
                    <a:p>
                      <a:pPr algn="ctr" fontAlgn="ctr"/>
                      <a:r>
                        <a:rPr lang="en-US" altLang="ja-JP" sz="1200" b="0" i="0" u="none" strike="noStrike" dirty="0">
                          <a:solidFill>
                            <a:srgbClr val="000000"/>
                          </a:solidFill>
                          <a:effectLst/>
                          <a:latin typeface="メイリオ" panose="020B0604030504040204" pitchFamily="50" charset="-128"/>
                          <a:ea typeface="メイリオ" panose="020B0604030504040204" pitchFamily="50" charset="-128"/>
                        </a:rPr>
                        <a:t>CPM</a:t>
                      </a:r>
                    </a:p>
                  </a:txBody>
                  <a:tcPr marL="4595" marR="4595" marT="4595" marB="0" anchor="ctr">
                    <a:lnL>
                      <a:noFill/>
                    </a:lnL>
                    <a:lnR>
                      <a:noFill/>
                    </a:lnR>
                    <a:lnT>
                      <a:noFill/>
                    </a:lnT>
                    <a:lnB>
                      <a:noFill/>
                    </a:lnB>
                  </a:tcPr>
                </a:tc>
                <a:extLst>
                  <a:ext uri="{0D108BD9-81ED-4DB2-BD59-A6C34878D82A}">
                    <a16:rowId xmlns:a16="http://schemas.microsoft.com/office/drawing/2014/main" val="10006"/>
                  </a:ext>
                </a:extLst>
              </a:tr>
            </a:tbl>
          </a:graphicData>
        </a:graphic>
      </p:graphicFrame>
      <p:pic>
        <p:nvPicPr>
          <p:cNvPr id="6" name="図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82895" y="1421773"/>
            <a:ext cx="1923987" cy="506919"/>
          </a:xfrm>
          <a:prstGeom prst="rect">
            <a:avLst/>
          </a:prstGeom>
        </p:spPr>
      </p:pic>
      <p:pic>
        <p:nvPicPr>
          <p:cNvPr id="7" name="図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2594" y="2179671"/>
            <a:ext cx="2524590" cy="598328"/>
          </a:xfrm>
          <a:prstGeom prst="rect">
            <a:avLst/>
          </a:prstGeom>
        </p:spPr>
      </p:pic>
      <p:pic>
        <p:nvPicPr>
          <p:cNvPr id="8" name="図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3639" y="3176792"/>
            <a:ext cx="2442498" cy="473845"/>
          </a:xfrm>
          <a:prstGeom prst="rect">
            <a:avLst/>
          </a:prstGeom>
        </p:spPr>
      </p:pic>
      <p:grpSp>
        <p:nvGrpSpPr>
          <p:cNvPr id="3" name="グループ化 2"/>
          <p:cNvGrpSpPr/>
          <p:nvPr/>
        </p:nvGrpSpPr>
        <p:grpSpPr>
          <a:xfrm>
            <a:off x="1089998" y="4025747"/>
            <a:ext cx="2461117" cy="400110"/>
            <a:chOff x="1089999" y="4671675"/>
            <a:chExt cx="2461117" cy="400110"/>
          </a:xfrm>
        </p:grpSpPr>
        <p:sp>
          <p:nvSpPr>
            <p:cNvPr id="9" name="テキスト ボックス 8"/>
            <p:cNvSpPr txBox="1"/>
            <p:nvPr/>
          </p:nvSpPr>
          <p:spPr>
            <a:xfrm>
              <a:off x="2326980" y="4671675"/>
              <a:ext cx="1224136" cy="400110"/>
            </a:xfrm>
            <a:prstGeom prst="rect">
              <a:avLst/>
            </a:prstGeom>
            <a:noFill/>
          </p:spPr>
          <p:txBody>
            <a:bodyPr wrap="square" rtlCol="0">
              <a:spAutoFit/>
            </a:bodyPr>
            <a:lstStyle/>
            <a:p>
              <a:pPr marL="0" marR="0" lvl="0" indent="0" defTabSz="957585" eaLnBrk="1" fontAlgn="auto" latinLnBrk="0" hangingPunct="1">
                <a:lnSpc>
                  <a:spcPct val="100000"/>
                </a:lnSpc>
                <a:spcBef>
                  <a:spcPts val="0"/>
                </a:spcBef>
                <a:spcAft>
                  <a:spcPts val="0"/>
                </a:spcAft>
                <a:buClrTx/>
                <a:buSzTx/>
                <a:buFontTx/>
                <a:buNone/>
                <a:tabLst/>
                <a:defRPr/>
              </a:pPr>
              <a:r>
                <a:rPr kumimoji="0" lang="en-US" altLang="ja-JP" sz="2000" b="1" i="0" u="none" strike="noStrike" kern="0" cap="none" spc="0" normalizeH="0" baseline="0" noProof="0" dirty="0">
                  <a:ln>
                    <a:noFill/>
                  </a:ln>
                  <a:solidFill>
                    <a:prstClr val="black">
                      <a:lumMod val="50000"/>
                      <a:lumOff val="50000"/>
                    </a:prstClr>
                  </a:solidFill>
                  <a:effectLst/>
                  <a:uLnTx/>
                  <a:uFillTx/>
                  <a:latin typeface="ＭＳ Ｐゴシック" panose="020B0600070205080204" pitchFamily="50" charset="-128"/>
                </a:rPr>
                <a:t>DOOH</a:t>
              </a:r>
              <a:endParaRPr kumimoji="0" lang="ja-JP" altLang="en-US" sz="2000" b="1" i="0" u="none" strike="noStrike" kern="0" cap="none" spc="0" normalizeH="0" baseline="0" noProof="0" dirty="0">
                <a:ln>
                  <a:noFill/>
                </a:ln>
                <a:solidFill>
                  <a:prstClr val="black">
                    <a:lumMod val="50000"/>
                    <a:lumOff val="50000"/>
                  </a:prstClr>
                </a:solidFill>
                <a:effectLst/>
                <a:uLnTx/>
                <a:uFillTx/>
                <a:latin typeface="ＭＳ Ｐゴシック" panose="020B0600070205080204" pitchFamily="50" charset="-128"/>
              </a:endParaRPr>
            </a:p>
          </p:txBody>
        </p:sp>
        <p:pic>
          <p:nvPicPr>
            <p:cNvPr id="11" name="図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9999" y="4745874"/>
              <a:ext cx="1236981" cy="325911"/>
            </a:xfrm>
            <a:prstGeom prst="rect">
              <a:avLst/>
            </a:prstGeom>
          </p:spPr>
        </p:pic>
      </p:grpSp>
      <p:pic>
        <p:nvPicPr>
          <p:cNvPr id="12" name="図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89998" y="4800968"/>
            <a:ext cx="2309780" cy="713908"/>
          </a:xfrm>
          <a:prstGeom prst="rect">
            <a:avLst/>
          </a:prstGeom>
        </p:spPr>
      </p:pic>
      <p:sp>
        <p:nvSpPr>
          <p:cNvPr id="13" name="テキスト ボックス 12"/>
          <p:cNvSpPr txBox="1"/>
          <p:nvPr/>
        </p:nvSpPr>
        <p:spPr>
          <a:xfrm>
            <a:off x="1142496" y="5801836"/>
            <a:ext cx="2323641" cy="707886"/>
          </a:xfrm>
          <a:prstGeom prst="rect">
            <a:avLst/>
          </a:prstGeom>
          <a:noFill/>
        </p:spPr>
        <p:txBody>
          <a:bodyPr wrap="square" rtlCol="0">
            <a:spAutoFit/>
          </a:bodyPr>
          <a:lstStyle/>
          <a:p>
            <a:pPr lvl="0" algn="ctr" defTabSz="957585">
              <a:defRPr/>
            </a:pPr>
            <a:r>
              <a:rPr kumimoji="0" lang="en-US" altLang="ja-JP" sz="2000" b="1" kern="0" dirty="0">
                <a:solidFill>
                  <a:srgbClr val="CC0000"/>
                </a:solidFill>
                <a:latin typeface="ＭＳ Ｐゴシック" panose="020B0600070205080204" pitchFamily="50" charset="-128"/>
              </a:rPr>
              <a:t>RMP Display Ads </a:t>
            </a:r>
          </a:p>
          <a:p>
            <a:pPr lvl="0" algn="ctr" defTabSz="957585">
              <a:defRPr/>
            </a:pPr>
            <a:r>
              <a:rPr kumimoji="0" lang="en-US" altLang="ja-JP" sz="2000" b="1" kern="0" dirty="0">
                <a:solidFill>
                  <a:srgbClr val="CC0000"/>
                </a:solidFill>
                <a:latin typeface="ＭＳ Ｐゴシック" panose="020B0600070205080204" pitchFamily="50" charset="-128"/>
              </a:rPr>
              <a:t>powered by </a:t>
            </a:r>
            <a:r>
              <a:rPr kumimoji="0" lang="en-US" altLang="ja-JP" sz="2000" b="1" kern="0" dirty="0" err="1">
                <a:solidFill>
                  <a:srgbClr val="CC0000"/>
                </a:solidFill>
                <a:latin typeface="ＭＳ Ｐゴシック" panose="020B0600070205080204" pitchFamily="50" charset="-128"/>
              </a:rPr>
              <a:t>Logicad</a:t>
            </a:r>
            <a:endParaRPr kumimoji="0" lang="ja-JP" altLang="en-US" sz="2000" b="1" i="0" u="none" strike="noStrike" kern="0" cap="none" spc="0" normalizeH="0" baseline="0" noProof="0" dirty="0">
              <a:ln>
                <a:noFill/>
              </a:ln>
              <a:solidFill>
                <a:srgbClr val="CC0000"/>
              </a:solidFill>
              <a:effectLst/>
              <a:uLnTx/>
              <a:uFillTx/>
              <a:latin typeface="ＭＳ Ｐゴシック" panose="020B0600070205080204" pitchFamily="50" charset="-128"/>
            </a:endParaRPr>
          </a:p>
        </p:txBody>
      </p:sp>
    </p:spTree>
    <p:extLst>
      <p:ext uri="{BB962C8B-B14F-4D97-AF65-F5344CB8AC3E}">
        <p14:creationId xmlns:p14="http://schemas.microsoft.com/office/powerpoint/2010/main" val="6476887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kumimoji="1" lang="en-US" altLang="ja-JP" dirty="0" err="1"/>
              <a:t>Logicad</a:t>
            </a:r>
            <a:endParaRPr kumimoji="1" lang="ja-JP" altLang="en-US" dirty="0"/>
          </a:p>
        </p:txBody>
      </p:sp>
    </p:spTree>
    <p:extLst>
      <p:ext uri="{BB962C8B-B14F-4D97-AF65-F5344CB8AC3E}">
        <p14:creationId xmlns:p14="http://schemas.microsoft.com/office/powerpoint/2010/main" val="3172746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a:t>Logicad</a:t>
            </a:r>
            <a:r>
              <a:rPr kumimoji="1" lang="ja-JP" altLang="en-US" dirty="0"/>
              <a:t>とは</a:t>
            </a:r>
          </a:p>
        </p:txBody>
      </p:sp>
      <p:sp>
        <p:nvSpPr>
          <p:cNvPr id="30" name="正方形/長方形 29">
            <a:extLst>
              <a:ext uri="{FF2B5EF4-FFF2-40B4-BE49-F238E27FC236}">
                <a16:creationId xmlns:a16="http://schemas.microsoft.com/office/drawing/2014/main" id="{FA3B66DB-E733-4DDC-B382-72E7F12482D8}"/>
              </a:ext>
            </a:extLst>
          </p:cNvPr>
          <p:cNvSpPr/>
          <p:nvPr/>
        </p:nvSpPr>
        <p:spPr>
          <a:xfrm>
            <a:off x="1487487" y="1210216"/>
            <a:ext cx="9217025" cy="666007"/>
          </a:xfrm>
          <a:prstGeom prst="rect">
            <a:avLst/>
          </a:prstGeom>
          <a:noFill/>
          <a:ln w="25400" cap="flat" cmpd="sng" algn="ctr">
            <a:noFill/>
            <a:prstDash val="solid"/>
          </a:ln>
          <a:effectLst/>
        </p:spPr>
        <p:txBody>
          <a:bodyPr lIns="0" tIns="72000" rtlCol="0" anchor="ctr"/>
          <a:lstStyle/>
          <a:p>
            <a:pPr marL="0" marR="0" lvl="0" indent="0" defTabSz="914180" eaLnBrk="1" fontAlgn="auto" latinLnBrk="0" hangingPunct="1">
              <a:lnSpc>
                <a:spcPct val="1100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srgbClr val="262626"/>
                </a:solidFill>
                <a:effectLst/>
                <a:uLnTx/>
                <a:uFillTx/>
                <a:latin typeface="メイリオ"/>
                <a:ea typeface="メイリオ"/>
                <a:cs typeface="+mn-cs"/>
              </a:rPr>
              <a:t>Logicad</a:t>
            </a:r>
            <a:r>
              <a:rPr kumimoji="0" lang="ja-JP" altLang="en-US" sz="1400" b="0" i="0" u="none" strike="noStrike" kern="0" cap="none" spc="0" normalizeH="0" baseline="0" noProof="0" dirty="0">
                <a:ln>
                  <a:noFill/>
                </a:ln>
                <a:solidFill>
                  <a:srgbClr val="262626"/>
                </a:solidFill>
                <a:effectLst/>
                <a:uLnTx/>
                <a:uFillTx/>
                <a:latin typeface="メイリオ"/>
                <a:ea typeface="メイリオ"/>
                <a:cs typeface="+mn-cs"/>
              </a:rPr>
              <a:t>は、ソニーグループの優れた技術を基に開発した国産</a:t>
            </a:r>
            <a:r>
              <a:rPr kumimoji="0" lang="en-US" altLang="ja-JP" sz="1400" b="0" i="0" u="none" strike="noStrike" kern="0" cap="none" spc="0" normalizeH="0" baseline="0" noProof="0" dirty="0">
                <a:ln>
                  <a:noFill/>
                </a:ln>
                <a:solidFill>
                  <a:srgbClr val="262626"/>
                </a:solidFill>
                <a:effectLst/>
                <a:uLnTx/>
                <a:uFillTx/>
                <a:latin typeface="メイリオ"/>
                <a:ea typeface="メイリオ"/>
                <a:cs typeface="+mn-cs"/>
              </a:rPr>
              <a:t>DSP</a:t>
            </a:r>
            <a:r>
              <a:rPr kumimoji="0" lang="ja-JP" altLang="en-US" sz="1400" b="0" i="0" u="none" strike="noStrike" kern="0" cap="none" spc="0" normalizeH="0" baseline="0" noProof="0" dirty="0">
                <a:ln>
                  <a:noFill/>
                </a:ln>
                <a:solidFill>
                  <a:srgbClr val="262626"/>
                </a:solidFill>
                <a:effectLst/>
                <a:uLnTx/>
                <a:uFillTx/>
                <a:latin typeface="メイリオ"/>
                <a:ea typeface="メイリオ"/>
                <a:cs typeface="+mn-cs"/>
              </a:rPr>
              <a:t>です。独自のアルゴリズムにより、</a:t>
            </a:r>
            <a:endParaRPr kumimoji="0" lang="en-US" altLang="ja-JP" sz="1400" b="0" i="0" u="none" strike="noStrike" kern="0" cap="none" spc="0" normalizeH="0" baseline="0" noProof="0" dirty="0">
              <a:ln>
                <a:noFill/>
              </a:ln>
              <a:solidFill>
                <a:srgbClr val="262626"/>
              </a:solidFill>
              <a:effectLst/>
              <a:uLnTx/>
              <a:uFillTx/>
              <a:latin typeface="メイリオ"/>
              <a:ea typeface="メイリオ"/>
              <a:cs typeface="+mn-cs"/>
            </a:endParaRPr>
          </a:p>
          <a:p>
            <a:pPr marL="0" marR="0" lvl="0" indent="0" defTabSz="914180" eaLnBrk="1" fontAlgn="auto" latinLnBrk="0" hangingPunct="1">
              <a:lnSpc>
                <a:spcPct val="11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srgbClr val="262626"/>
                </a:solidFill>
                <a:effectLst/>
                <a:uLnTx/>
                <a:uFillTx/>
                <a:latin typeface="メイリオ"/>
                <a:ea typeface="メイリオ"/>
                <a:cs typeface="+mn-cs"/>
              </a:rPr>
              <a:t>精緻なターゲティング、細やかな運用調整により広告主の広告効果の最適化を実現します。</a:t>
            </a:r>
          </a:p>
        </p:txBody>
      </p:sp>
      <p:sp>
        <p:nvSpPr>
          <p:cNvPr id="67" name="正方形/長方形 66">
            <a:extLst>
              <a:ext uri="{FF2B5EF4-FFF2-40B4-BE49-F238E27FC236}">
                <a16:creationId xmlns:a16="http://schemas.microsoft.com/office/drawing/2014/main" id="{2AAC78D0-9324-4FAC-85CB-2DF6760C9D40}"/>
              </a:ext>
            </a:extLst>
          </p:cNvPr>
          <p:cNvSpPr/>
          <p:nvPr/>
        </p:nvSpPr>
        <p:spPr>
          <a:xfrm>
            <a:off x="2916071" y="5835381"/>
            <a:ext cx="6420043" cy="162504"/>
          </a:xfrm>
          <a:prstGeom prst="rect">
            <a:avLst/>
          </a:prstGeom>
          <a:solidFill>
            <a:srgbClr val="89B929">
              <a:alpha val="57000"/>
            </a:srgbClr>
          </a:solidFill>
          <a:ln w="25400" cap="flat" cmpd="sng" algn="ctr">
            <a:noFill/>
            <a:prstDash val="solid"/>
          </a:ln>
          <a:effectLst/>
        </p:spPr>
        <p:txBody>
          <a:bodyPr rtlCol="0" anchor="ctr"/>
          <a:lstStyle/>
          <a:p>
            <a:pPr marL="0" marR="0" lvl="0" indent="0" algn="ctr" defTabSz="91418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a:ea typeface="メイリオ"/>
              <a:cs typeface="+mn-cs"/>
            </a:endParaRPr>
          </a:p>
        </p:txBody>
      </p:sp>
      <p:sp>
        <p:nvSpPr>
          <p:cNvPr id="68" name="円/楕円 22"/>
          <p:cNvSpPr/>
          <p:nvPr/>
        </p:nvSpPr>
        <p:spPr>
          <a:xfrm>
            <a:off x="2650570" y="2805313"/>
            <a:ext cx="739261" cy="369312"/>
          </a:xfrm>
          <a:prstGeom prst="rect">
            <a:avLst/>
          </a:prstGeom>
          <a:noFill/>
          <a:ln w="25400" cap="flat" cmpd="sng" algn="ctr">
            <a:noFill/>
            <a:prstDash val="solid"/>
          </a:ln>
          <a:effectLst/>
        </p:spPr>
        <p:txBody>
          <a:bodyPr wrap="none" lIns="91418" tIns="45710" rIns="91418" bIns="45710" rtlCol="0" anchor="ctr">
            <a:noAutofit/>
          </a:bodyPr>
          <a:lstStyle/>
          <a:p>
            <a:pPr marL="0" marR="0" lvl="0" indent="0" algn="ctr" defTabSz="91418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0" normalizeH="0" baseline="0" noProof="0" dirty="0">
                <a:ln>
                  <a:noFill/>
                </a:ln>
                <a:solidFill>
                  <a:srgbClr val="262626"/>
                </a:solidFill>
                <a:effectLst/>
                <a:uLnTx/>
                <a:uFillTx/>
                <a:latin typeface="Segoe UI Semibold" panose="020B0702040204020203" pitchFamily="34" charset="0"/>
                <a:ea typeface="メイリオ"/>
                <a:cs typeface="+mn-cs"/>
              </a:rPr>
              <a:t>特徴 </a:t>
            </a:r>
            <a:r>
              <a:rPr kumimoji="0" lang="en-US" altLang="ja-JP" sz="4000" b="0" i="0" u="none" strike="noStrike" kern="0" cap="none" spc="0" normalizeH="0" baseline="0" noProof="0" dirty="0">
                <a:ln>
                  <a:noFill/>
                </a:ln>
                <a:solidFill>
                  <a:srgbClr val="262626"/>
                </a:solidFill>
                <a:effectLst/>
                <a:uLnTx/>
                <a:uFillTx/>
                <a:latin typeface="Segoe UI" panose="020B0502040204020203" pitchFamily="34" charset="0"/>
                <a:ea typeface="メイリオ"/>
                <a:cs typeface="Segoe UI" panose="020B0502040204020203" pitchFamily="34" charset="0"/>
              </a:rPr>
              <a:t>1</a:t>
            </a:r>
            <a:endParaRPr kumimoji="0" lang="ja-JP" altLang="en-US" sz="2000" b="0" i="0" u="none" strike="noStrike" kern="0" cap="none" spc="0" normalizeH="0" baseline="0" noProof="0" dirty="0">
              <a:ln>
                <a:noFill/>
              </a:ln>
              <a:solidFill>
                <a:srgbClr val="262626"/>
              </a:solidFill>
              <a:effectLst/>
              <a:uLnTx/>
              <a:uFillTx/>
              <a:latin typeface="Segoe UI" panose="020B0502040204020203" pitchFamily="34" charset="0"/>
              <a:ea typeface="メイリオ"/>
              <a:cs typeface="Segoe UI" panose="020B0502040204020203" pitchFamily="34" charset="0"/>
            </a:endParaRPr>
          </a:p>
        </p:txBody>
      </p:sp>
      <p:sp>
        <p:nvSpPr>
          <p:cNvPr id="69" name="円/楕円 22">
            <a:extLst>
              <a:ext uri="{FF2B5EF4-FFF2-40B4-BE49-F238E27FC236}">
                <a16:creationId xmlns:a16="http://schemas.microsoft.com/office/drawing/2014/main" id="{2F940633-CC75-44B3-B1FA-DB152EE64455}"/>
              </a:ext>
            </a:extLst>
          </p:cNvPr>
          <p:cNvSpPr/>
          <p:nvPr/>
        </p:nvSpPr>
        <p:spPr>
          <a:xfrm>
            <a:off x="5647068" y="2805313"/>
            <a:ext cx="877119" cy="369312"/>
          </a:xfrm>
          <a:prstGeom prst="rect">
            <a:avLst/>
          </a:prstGeom>
          <a:noFill/>
          <a:ln w="25400" cap="flat" cmpd="sng" algn="ctr">
            <a:noFill/>
            <a:prstDash val="solid"/>
          </a:ln>
          <a:effectLst/>
        </p:spPr>
        <p:txBody>
          <a:bodyPr wrap="none" lIns="91418" tIns="45710" rIns="91418" bIns="45710" rtlCol="0" anchor="ctr">
            <a:noAutofit/>
          </a:bodyPr>
          <a:lstStyle/>
          <a:p>
            <a:pPr marL="0" marR="0" lvl="0" indent="0" algn="ctr" defTabSz="91418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0" normalizeH="0" baseline="0" noProof="0" dirty="0">
                <a:ln>
                  <a:noFill/>
                </a:ln>
                <a:solidFill>
                  <a:srgbClr val="262626"/>
                </a:solidFill>
                <a:effectLst/>
                <a:uLnTx/>
                <a:uFillTx/>
                <a:latin typeface="Segoe UI Semibold" panose="020B0702040204020203" pitchFamily="34" charset="0"/>
                <a:ea typeface="メイリオ"/>
                <a:cs typeface="+mn-cs"/>
              </a:rPr>
              <a:t>特徴</a:t>
            </a:r>
            <a:r>
              <a:rPr kumimoji="0" lang="ja-JP" altLang="en-US" sz="4000" b="0" i="0" u="none" strike="noStrike" kern="0" cap="none" spc="0" normalizeH="0" baseline="0" noProof="0" dirty="0">
                <a:ln>
                  <a:noFill/>
                </a:ln>
                <a:solidFill>
                  <a:srgbClr val="262626"/>
                </a:solidFill>
                <a:effectLst/>
                <a:uLnTx/>
                <a:uFillTx/>
                <a:latin typeface="Segoe UI" panose="020B0502040204020203" pitchFamily="34" charset="0"/>
                <a:ea typeface="メイリオ"/>
                <a:cs typeface="Segoe UI" panose="020B0502040204020203" pitchFamily="34" charset="0"/>
              </a:rPr>
              <a:t>２</a:t>
            </a:r>
            <a:endParaRPr kumimoji="0" lang="ja-JP" altLang="en-US" sz="2000" b="0" i="0" u="none" strike="noStrike" kern="0" cap="none" spc="0" normalizeH="0" baseline="0" noProof="0" dirty="0">
              <a:ln>
                <a:noFill/>
              </a:ln>
              <a:solidFill>
                <a:srgbClr val="262626"/>
              </a:solidFill>
              <a:effectLst/>
              <a:uLnTx/>
              <a:uFillTx/>
              <a:latin typeface="Segoe UI" panose="020B0502040204020203" pitchFamily="34" charset="0"/>
              <a:ea typeface="メイリオ"/>
              <a:cs typeface="Segoe UI" panose="020B0502040204020203" pitchFamily="34" charset="0"/>
            </a:endParaRPr>
          </a:p>
        </p:txBody>
      </p:sp>
      <p:sp>
        <p:nvSpPr>
          <p:cNvPr id="70" name="円/楕円 22">
            <a:extLst>
              <a:ext uri="{FF2B5EF4-FFF2-40B4-BE49-F238E27FC236}">
                <a16:creationId xmlns:a16="http://schemas.microsoft.com/office/drawing/2014/main" id="{0675F3D9-3042-48D6-8ABB-03380C249475}"/>
              </a:ext>
            </a:extLst>
          </p:cNvPr>
          <p:cNvSpPr/>
          <p:nvPr/>
        </p:nvSpPr>
        <p:spPr>
          <a:xfrm>
            <a:off x="8763791" y="2805313"/>
            <a:ext cx="774527" cy="369312"/>
          </a:xfrm>
          <a:prstGeom prst="rect">
            <a:avLst/>
          </a:prstGeom>
          <a:noFill/>
          <a:ln w="25400" cap="flat" cmpd="sng" algn="ctr">
            <a:noFill/>
            <a:prstDash val="solid"/>
          </a:ln>
          <a:effectLst/>
        </p:spPr>
        <p:txBody>
          <a:bodyPr wrap="none" lIns="91418" tIns="45710" rIns="91418" bIns="45710" rtlCol="0" anchor="ctr">
            <a:noAutofit/>
          </a:bodyPr>
          <a:lstStyle/>
          <a:p>
            <a:pPr marL="0" marR="0" lvl="0" indent="0" algn="ctr" defTabSz="91418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0" normalizeH="0" baseline="0" noProof="0" dirty="0">
                <a:ln>
                  <a:noFill/>
                </a:ln>
                <a:solidFill>
                  <a:srgbClr val="262626"/>
                </a:solidFill>
                <a:effectLst/>
                <a:uLnTx/>
                <a:uFillTx/>
                <a:latin typeface="Segoe UI Semibold" panose="020B0702040204020203" pitchFamily="34" charset="0"/>
                <a:ea typeface="メイリオ"/>
                <a:cs typeface="+mn-cs"/>
              </a:rPr>
              <a:t>特徴 </a:t>
            </a:r>
            <a:r>
              <a:rPr kumimoji="0" lang="en-US" altLang="ja-JP" sz="4000" b="0" i="0" u="none" strike="noStrike" kern="0" cap="none" spc="0" normalizeH="0" baseline="0" noProof="0" dirty="0">
                <a:ln>
                  <a:noFill/>
                </a:ln>
                <a:solidFill>
                  <a:srgbClr val="262626"/>
                </a:solidFill>
                <a:effectLst/>
                <a:uLnTx/>
                <a:uFillTx/>
                <a:latin typeface="Segoe UI" panose="020B0502040204020203" pitchFamily="34" charset="0"/>
                <a:ea typeface="メイリオ"/>
                <a:cs typeface="Segoe UI" panose="020B0502040204020203" pitchFamily="34" charset="0"/>
              </a:rPr>
              <a:t>3</a:t>
            </a:r>
            <a:endParaRPr kumimoji="0" lang="en-US" altLang="ja-JP" sz="2000" b="0" i="0" u="none" strike="noStrike" kern="0" cap="none" spc="0" normalizeH="0" baseline="0" noProof="0" dirty="0">
              <a:ln>
                <a:noFill/>
              </a:ln>
              <a:solidFill>
                <a:srgbClr val="262626"/>
              </a:solidFill>
              <a:effectLst/>
              <a:uLnTx/>
              <a:uFillTx/>
              <a:latin typeface="Segoe UI" panose="020B0502040204020203" pitchFamily="34" charset="0"/>
              <a:ea typeface="メイリオ"/>
              <a:cs typeface="Segoe UI" panose="020B0502040204020203" pitchFamily="34" charset="0"/>
            </a:endParaRPr>
          </a:p>
        </p:txBody>
      </p:sp>
      <p:sp>
        <p:nvSpPr>
          <p:cNvPr id="71" name="正方形/長方形 70">
            <a:extLst>
              <a:ext uri="{FF2B5EF4-FFF2-40B4-BE49-F238E27FC236}">
                <a16:creationId xmlns:a16="http://schemas.microsoft.com/office/drawing/2014/main" id="{4E479EE6-8B7D-47D1-A907-2D0CA4F0C957}"/>
              </a:ext>
            </a:extLst>
          </p:cNvPr>
          <p:cNvSpPr/>
          <p:nvPr/>
        </p:nvSpPr>
        <p:spPr>
          <a:xfrm>
            <a:off x="1487487" y="3581742"/>
            <a:ext cx="3059215" cy="1033043"/>
          </a:xfrm>
          <a:prstGeom prst="rect">
            <a:avLst/>
          </a:prstGeom>
          <a:noFill/>
          <a:ln w="25400" cap="flat" cmpd="sng" algn="ctr">
            <a:noFill/>
            <a:prstDash val="solid"/>
          </a:ln>
          <a:effectLst/>
        </p:spPr>
        <p:txBody>
          <a:bodyPr lIns="288000" tIns="36000" rIns="252000" rtlCol="0" anchor="t"/>
          <a:lstStyle/>
          <a:p>
            <a:pPr marL="0" marR="0" lvl="0" indent="0" defTabSz="914180" eaLnBrk="1" fontAlgn="auto" latinLnBrk="0" hangingPunct="1">
              <a:lnSpc>
                <a:spcPct val="11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srgbClr val="262626"/>
                </a:solidFill>
                <a:effectLst/>
                <a:uLnTx/>
                <a:uFillTx/>
                <a:latin typeface="メイリオ"/>
                <a:ea typeface="メイリオ"/>
                <a:cs typeface="+mn-cs"/>
              </a:rPr>
              <a:t>ビッグデータや人工知能</a:t>
            </a:r>
            <a:br>
              <a:rPr kumimoji="0" lang="en-US" altLang="ja-JP" sz="1800" b="0" i="0" u="none" strike="noStrike" kern="0" cap="none" spc="0" normalizeH="0" baseline="0" noProof="0" dirty="0">
                <a:ln>
                  <a:noFill/>
                </a:ln>
                <a:solidFill>
                  <a:srgbClr val="262626"/>
                </a:solidFill>
                <a:effectLst/>
                <a:uLnTx/>
                <a:uFillTx/>
                <a:latin typeface="メイリオ"/>
                <a:ea typeface="メイリオ"/>
                <a:cs typeface="+mn-cs"/>
              </a:rPr>
            </a:br>
            <a:r>
              <a:rPr kumimoji="0" lang="ja-JP" altLang="en-US" sz="1800" b="0" i="0" u="none" strike="noStrike" kern="0" cap="none" spc="0" normalizeH="0" baseline="0" noProof="0" dirty="0">
                <a:ln>
                  <a:noFill/>
                </a:ln>
                <a:solidFill>
                  <a:srgbClr val="262626"/>
                </a:solidFill>
                <a:effectLst/>
                <a:uLnTx/>
                <a:uFillTx/>
                <a:latin typeface="メイリオ"/>
                <a:ea typeface="メイリオ"/>
                <a:cs typeface="+mn-cs"/>
              </a:rPr>
              <a:t>などの高い</a:t>
            </a:r>
            <a:r>
              <a:rPr kumimoji="0" lang="ja-JP" altLang="en-US" sz="2000" b="1" i="0" u="none" strike="noStrike" kern="0" cap="none" spc="0" normalizeH="0" baseline="0" noProof="0" dirty="0">
                <a:ln>
                  <a:noFill/>
                </a:ln>
                <a:solidFill>
                  <a:srgbClr val="89B929"/>
                </a:solidFill>
                <a:effectLst/>
                <a:uLnTx/>
                <a:uFillTx/>
                <a:latin typeface="メイリオ"/>
                <a:ea typeface="メイリオ"/>
                <a:cs typeface="+mn-cs"/>
              </a:rPr>
              <a:t>技術力</a:t>
            </a:r>
            <a:endParaRPr kumimoji="0" lang="ja-JP" altLang="en-US" sz="1800" b="1" i="0" u="none" strike="noStrike" kern="0" cap="none" spc="0" normalizeH="0" baseline="0" noProof="0" dirty="0">
              <a:ln>
                <a:noFill/>
              </a:ln>
              <a:solidFill>
                <a:srgbClr val="89B929"/>
              </a:solidFill>
              <a:effectLst/>
              <a:uLnTx/>
              <a:uFillTx/>
              <a:latin typeface="メイリオ"/>
              <a:ea typeface="メイリオ"/>
              <a:cs typeface="+mn-cs"/>
            </a:endParaRPr>
          </a:p>
        </p:txBody>
      </p:sp>
      <p:cxnSp>
        <p:nvCxnSpPr>
          <p:cNvPr id="72" name="直線コネクタ 71">
            <a:extLst>
              <a:ext uri="{FF2B5EF4-FFF2-40B4-BE49-F238E27FC236}">
                <a16:creationId xmlns:a16="http://schemas.microsoft.com/office/drawing/2014/main" id="{58E65D91-9965-430C-A8CE-3D47092C6D16}"/>
              </a:ext>
            </a:extLst>
          </p:cNvPr>
          <p:cNvCxnSpPr/>
          <p:nvPr/>
        </p:nvCxnSpPr>
        <p:spPr>
          <a:xfrm>
            <a:off x="1487487" y="2526553"/>
            <a:ext cx="0" cy="2193864"/>
          </a:xfrm>
          <a:prstGeom prst="line">
            <a:avLst/>
          </a:prstGeom>
          <a:noFill/>
          <a:ln w="6350" cap="flat" cmpd="sng" algn="ctr">
            <a:solidFill>
              <a:srgbClr val="262626"/>
            </a:solidFill>
            <a:prstDash val="solid"/>
          </a:ln>
          <a:effectLst/>
        </p:spPr>
      </p:cxnSp>
      <p:cxnSp>
        <p:nvCxnSpPr>
          <p:cNvPr id="73" name="直線コネクタ 72">
            <a:extLst>
              <a:ext uri="{FF2B5EF4-FFF2-40B4-BE49-F238E27FC236}">
                <a16:creationId xmlns:a16="http://schemas.microsoft.com/office/drawing/2014/main" id="{DEE8CD5A-D702-4177-AF8B-A96E872AFBBD}"/>
              </a:ext>
            </a:extLst>
          </p:cNvPr>
          <p:cNvCxnSpPr/>
          <p:nvPr/>
        </p:nvCxnSpPr>
        <p:spPr>
          <a:xfrm>
            <a:off x="4552914" y="2526553"/>
            <a:ext cx="0" cy="2193864"/>
          </a:xfrm>
          <a:prstGeom prst="line">
            <a:avLst/>
          </a:prstGeom>
          <a:noFill/>
          <a:ln w="6350" cap="flat" cmpd="sng" algn="ctr">
            <a:solidFill>
              <a:srgbClr val="262626"/>
            </a:solidFill>
            <a:prstDash val="solid"/>
          </a:ln>
          <a:effectLst/>
        </p:spPr>
      </p:cxnSp>
      <p:cxnSp>
        <p:nvCxnSpPr>
          <p:cNvPr id="74" name="直線コネクタ 73">
            <a:extLst>
              <a:ext uri="{FF2B5EF4-FFF2-40B4-BE49-F238E27FC236}">
                <a16:creationId xmlns:a16="http://schemas.microsoft.com/office/drawing/2014/main" id="{5DBFE3F5-1964-4DB8-AC97-389219BE6FD5}"/>
              </a:ext>
            </a:extLst>
          </p:cNvPr>
          <p:cNvCxnSpPr/>
          <p:nvPr/>
        </p:nvCxnSpPr>
        <p:spPr>
          <a:xfrm>
            <a:off x="7618341" y="2526553"/>
            <a:ext cx="0" cy="2193864"/>
          </a:xfrm>
          <a:prstGeom prst="line">
            <a:avLst/>
          </a:prstGeom>
          <a:noFill/>
          <a:ln w="6350" cap="flat" cmpd="sng" algn="ctr">
            <a:solidFill>
              <a:srgbClr val="262626"/>
            </a:solidFill>
            <a:prstDash val="solid"/>
          </a:ln>
          <a:effectLst/>
        </p:spPr>
      </p:cxnSp>
      <p:cxnSp>
        <p:nvCxnSpPr>
          <p:cNvPr id="75" name="直線コネクタ 74">
            <a:extLst>
              <a:ext uri="{FF2B5EF4-FFF2-40B4-BE49-F238E27FC236}">
                <a16:creationId xmlns:a16="http://schemas.microsoft.com/office/drawing/2014/main" id="{C7A8E6EE-65A8-49D7-8B6B-EE560BCECF23}"/>
              </a:ext>
            </a:extLst>
          </p:cNvPr>
          <p:cNvCxnSpPr/>
          <p:nvPr/>
        </p:nvCxnSpPr>
        <p:spPr>
          <a:xfrm>
            <a:off x="10683769" y="2526553"/>
            <a:ext cx="0" cy="2193864"/>
          </a:xfrm>
          <a:prstGeom prst="line">
            <a:avLst/>
          </a:prstGeom>
          <a:noFill/>
          <a:ln w="6350" cap="flat" cmpd="sng" algn="ctr">
            <a:solidFill>
              <a:srgbClr val="262626"/>
            </a:solidFill>
            <a:prstDash val="solid"/>
          </a:ln>
          <a:effectLst/>
        </p:spPr>
      </p:cxnSp>
      <p:sp>
        <p:nvSpPr>
          <p:cNvPr id="76" name="正方形/長方形 75">
            <a:extLst>
              <a:ext uri="{FF2B5EF4-FFF2-40B4-BE49-F238E27FC236}">
                <a16:creationId xmlns:a16="http://schemas.microsoft.com/office/drawing/2014/main" id="{DD50E563-FA67-4FAF-B098-4D24FCC5561B}"/>
              </a:ext>
            </a:extLst>
          </p:cNvPr>
          <p:cNvSpPr/>
          <p:nvPr/>
        </p:nvSpPr>
        <p:spPr>
          <a:xfrm>
            <a:off x="4567853" y="3581742"/>
            <a:ext cx="3059215" cy="1033043"/>
          </a:xfrm>
          <a:prstGeom prst="rect">
            <a:avLst/>
          </a:prstGeom>
          <a:noFill/>
          <a:ln w="25400" cap="flat" cmpd="sng" algn="ctr">
            <a:noFill/>
            <a:prstDash val="solid"/>
          </a:ln>
          <a:effectLst/>
        </p:spPr>
        <p:txBody>
          <a:bodyPr lIns="288000" tIns="36000" rIns="252000" rtlCol="0" anchor="t"/>
          <a:lstStyle/>
          <a:p>
            <a:pPr marL="0" marR="0" lvl="0" indent="0" defTabSz="914180" eaLnBrk="1" fontAlgn="auto" latinLnBrk="0" hangingPunct="1">
              <a:lnSpc>
                <a:spcPct val="11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srgbClr val="262626"/>
                </a:solidFill>
                <a:effectLst/>
                <a:uLnTx/>
                <a:uFillTx/>
                <a:latin typeface="メイリオ"/>
                <a:ea typeface="メイリオ"/>
                <a:cs typeface="+mn-cs"/>
              </a:rPr>
              <a:t>広告価値の毀損防止に</a:t>
            </a:r>
            <a:br>
              <a:rPr kumimoji="0" lang="en-US" altLang="ja-JP" sz="1800" b="0" i="0" u="none" strike="noStrike" kern="0" cap="none" spc="0" normalizeH="0" baseline="0" noProof="0" dirty="0">
                <a:ln>
                  <a:noFill/>
                </a:ln>
                <a:solidFill>
                  <a:srgbClr val="262626"/>
                </a:solidFill>
                <a:effectLst/>
                <a:uLnTx/>
                <a:uFillTx/>
                <a:latin typeface="メイリオ"/>
                <a:ea typeface="メイリオ"/>
                <a:cs typeface="+mn-cs"/>
              </a:rPr>
            </a:br>
            <a:r>
              <a:rPr kumimoji="0" lang="ja-JP" altLang="en-US" sz="1800" b="0" i="0" u="none" strike="noStrike" kern="0" cap="none" spc="0" normalizeH="0" baseline="0" noProof="0" dirty="0">
                <a:ln>
                  <a:noFill/>
                </a:ln>
                <a:solidFill>
                  <a:srgbClr val="262626"/>
                </a:solidFill>
                <a:effectLst/>
                <a:uLnTx/>
                <a:uFillTx/>
                <a:latin typeface="メイリオ"/>
                <a:ea typeface="メイリオ"/>
                <a:cs typeface="+mn-cs"/>
              </a:rPr>
              <a:t>よる高い</a:t>
            </a:r>
            <a:r>
              <a:rPr kumimoji="0" lang="ja-JP" altLang="en-US" sz="2000" b="1" i="0" u="none" strike="noStrike" kern="0" cap="none" spc="0" normalizeH="0" baseline="0" noProof="0" dirty="0">
                <a:ln>
                  <a:noFill/>
                </a:ln>
                <a:solidFill>
                  <a:srgbClr val="89B929"/>
                </a:solidFill>
                <a:effectLst/>
                <a:uLnTx/>
                <a:uFillTx/>
                <a:latin typeface="メイリオ"/>
                <a:ea typeface="メイリオ"/>
                <a:cs typeface="+mn-cs"/>
              </a:rPr>
              <a:t>透明性</a:t>
            </a:r>
            <a:endParaRPr kumimoji="0" lang="ja-JP" altLang="en-US" sz="1800" b="1" i="0" u="none" strike="noStrike" kern="0" cap="none" spc="0" normalizeH="0" baseline="0" noProof="0" dirty="0">
              <a:ln>
                <a:noFill/>
              </a:ln>
              <a:solidFill>
                <a:srgbClr val="89B929"/>
              </a:solidFill>
              <a:effectLst/>
              <a:uLnTx/>
              <a:uFillTx/>
              <a:latin typeface="メイリオ"/>
              <a:ea typeface="メイリオ"/>
              <a:cs typeface="+mn-cs"/>
            </a:endParaRPr>
          </a:p>
        </p:txBody>
      </p:sp>
      <p:sp>
        <p:nvSpPr>
          <p:cNvPr id="77" name="正方形/長方形 76">
            <a:extLst>
              <a:ext uri="{FF2B5EF4-FFF2-40B4-BE49-F238E27FC236}">
                <a16:creationId xmlns:a16="http://schemas.microsoft.com/office/drawing/2014/main" id="{1A78EB99-ADA8-41B7-8D3E-E9C81355996F}"/>
              </a:ext>
            </a:extLst>
          </p:cNvPr>
          <p:cNvSpPr/>
          <p:nvPr/>
        </p:nvSpPr>
        <p:spPr>
          <a:xfrm>
            <a:off x="7633279" y="3581742"/>
            <a:ext cx="3059215" cy="1033043"/>
          </a:xfrm>
          <a:prstGeom prst="rect">
            <a:avLst/>
          </a:prstGeom>
          <a:noFill/>
          <a:ln w="25400" cap="flat" cmpd="sng" algn="ctr">
            <a:noFill/>
            <a:prstDash val="solid"/>
          </a:ln>
          <a:effectLst/>
        </p:spPr>
        <p:txBody>
          <a:bodyPr lIns="288000" tIns="36000" rIns="252000" rtlCol="0" anchor="t"/>
          <a:lstStyle/>
          <a:p>
            <a:pPr marL="0" marR="0" lvl="0" indent="0" defTabSz="914180" eaLnBrk="1" fontAlgn="auto" latinLnBrk="0" hangingPunct="1">
              <a:lnSpc>
                <a:spcPct val="11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srgbClr val="262626"/>
                </a:solidFill>
                <a:effectLst/>
                <a:uLnTx/>
                <a:uFillTx/>
                <a:latin typeface="メイリオ"/>
                <a:ea typeface="メイリオ"/>
                <a:cs typeface="+mn-cs"/>
              </a:rPr>
              <a:t>確かな効果を導く、</a:t>
            </a:r>
            <a:br>
              <a:rPr kumimoji="0" lang="en-US" altLang="ja-JP" sz="1800" b="0" i="0" u="none" strike="noStrike" kern="0" cap="none" spc="0" normalizeH="0" baseline="0" noProof="0" dirty="0">
                <a:ln>
                  <a:noFill/>
                </a:ln>
                <a:solidFill>
                  <a:srgbClr val="262626"/>
                </a:solidFill>
                <a:effectLst/>
                <a:uLnTx/>
                <a:uFillTx/>
                <a:latin typeface="メイリオ"/>
                <a:ea typeface="メイリオ"/>
                <a:cs typeface="+mn-cs"/>
              </a:rPr>
            </a:br>
            <a:r>
              <a:rPr kumimoji="0" lang="ja-JP" altLang="en-US" sz="1800" b="0" i="0" u="none" strike="noStrike" kern="0" cap="none" spc="0" normalizeH="0" baseline="0" noProof="0" dirty="0">
                <a:ln>
                  <a:noFill/>
                </a:ln>
                <a:solidFill>
                  <a:srgbClr val="262626"/>
                </a:solidFill>
                <a:effectLst/>
                <a:uLnTx/>
                <a:uFillTx/>
                <a:latin typeface="メイリオ"/>
                <a:ea typeface="メイリオ"/>
                <a:cs typeface="+mn-cs"/>
              </a:rPr>
              <a:t>プロによる高い</a:t>
            </a:r>
            <a:r>
              <a:rPr kumimoji="0" lang="ja-JP" altLang="en-US" sz="2000" b="1" i="0" u="none" strike="noStrike" kern="0" cap="none" spc="0" normalizeH="0" baseline="0" noProof="0" dirty="0">
                <a:ln>
                  <a:noFill/>
                </a:ln>
                <a:solidFill>
                  <a:srgbClr val="89B929"/>
                </a:solidFill>
                <a:effectLst/>
                <a:uLnTx/>
                <a:uFillTx/>
                <a:latin typeface="メイリオ"/>
                <a:ea typeface="メイリオ"/>
                <a:cs typeface="+mn-cs"/>
              </a:rPr>
              <a:t>運用力</a:t>
            </a:r>
            <a:endParaRPr kumimoji="0" lang="ja-JP" altLang="en-US" sz="1800" b="1" i="0" u="none" strike="noStrike" kern="0" cap="none" spc="0" normalizeH="0" baseline="0" noProof="0" dirty="0">
              <a:ln>
                <a:noFill/>
              </a:ln>
              <a:solidFill>
                <a:srgbClr val="89B929"/>
              </a:solidFill>
              <a:effectLst/>
              <a:uLnTx/>
              <a:uFillTx/>
              <a:latin typeface="メイリオ"/>
              <a:ea typeface="メイリオ"/>
              <a:cs typeface="+mn-cs"/>
            </a:endParaRPr>
          </a:p>
        </p:txBody>
      </p:sp>
      <p:sp>
        <p:nvSpPr>
          <p:cNvPr id="78" name="円/楕円 22">
            <a:extLst>
              <a:ext uri="{FF2B5EF4-FFF2-40B4-BE49-F238E27FC236}">
                <a16:creationId xmlns:a16="http://schemas.microsoft.com/office/drawing/2014/main" id="{0F56775A-C334-4667-8464-95C7A4CF4460}"/>
              </a:ext>
            </a:extLst>
          </p:cNvPr>
          <p:cNvSpPr/>
          <p:nvPr/>
        </p:nvSpPr>
        <p:spPr>
          <a:xfrm>
            <a:off x="1979968" y="5377596"/>
            <a:ext cx="8496943" cy="584755"/>
          </a:xfrm>
          <a:prstGeom prst="rect">
            <a:avLst/>
          </a:prstGeom>
          <a:noFill/>
          <a:ln w="25400" cap="flat" cmpd="sng" algn="ctr">
            <a:noFill/>
            <a:prstDash val="solid"/>
          </a:ln>
          <a:effectLst/>
        </p:spPr>
        <p:txBody>
          <a:bodyPr wrap="none" lIns="91418" tIns="45710" rIns="91418" bIns="45710" rtlCol="0" anchor="ctr">
            <a:noAutofit/>
          </a:bodyPr>
          <a:lstStyle/>
          <a:p>
            <a:pPr marL="0" marR="0" lvl="0" indent="0" algn="ctr" defTabSz="914180" eaLnBrk="1" fontAlgn="auto" latinLnBrk="0" hangingPunct="1">
              <a:lnSpc>
                <a:spcPct val="100000"/>
              </a:lnSpc>
              <a:spcBef>
                <a:spcPts val="0"/>
              </a:spcBef>
              <a:spcAft>
                <a:spcPts val="0"/>
              </a:spcAft>
              <a:buClrTx/>
              <a:buSzTx/>
              <a:buFontTx/>
              <a:buNone/>
              <a:tabLst/>
              <a:defRPr/>
            </a:pPr>
            <a:r>
              <a:rPr kumimoji="0" lang="zh-TW" altLang="en-US" sz="3600" b="1" i="0" u="none" strike="noStrike" kern="0" cap="none" spc="0" normalizeH="0" baseline="0" noProof="0" dirty="0">
                <a:ln>
                  <a:noFill/>
                </a:ln>
                <a:solidFill>
                  <a:srgbClr val="262626"/>
                </a:solidFill>
                <a:effectLst/>
                <a:uLnTx/>
                <a:uFillTx/>
                <a:latin typeface="Segoe UI Semibold" panose="020B0702040204020203" pitchFamily="34" charset="0"/>
                <a:ea typeface="メイリオ"/>
                <a:cs typeface="Segoe UI" panose="020B0502040204020203" pitchFamily="34" charset="0"/>
              </a:rPr>
              <a:t>技術力</a:t>
            </a:r>
            <a:r>
              <a:rPr kumimoji="0" lang="zh-TW" altLang="en-US" sz="3200" b="1" i="0" u="none" strike="noStrike" kern="0" cap="none" spc="0" normalizeH="0" baseline="0" noProof="0" dirty="0">
                <a:ln>
                  <a:noFill/>
                </a:ln>
                <a:solidFill>
                  <a:srgbClr val="262626"/>
                </a:solidFill>
                <a:effectLst/>
                <a:uLnTx/>
                <a:uFillTx/>
                <a:latin typeface="Segoe UI Semibold" panose="020B0702040204020203" pitchFamily="34" charset="0"/>
                <a:ea typeface="メイリオ"/>
                <a:cs typeface="Segoe UI" panose="020B0502040204020203" pitchFamily="34" charset="0"/>
              </a:rPr>
              <a:t>  </a:t>
            </a:r>
            <a:r>
              <a:rPr kumimoji="0" lang="en-US" altLang="zh-TW" sz="3200" b="1" i="0" u="none" strike="noStrike" kern="0" cap="none" spc="0" normalizeH="0" baseline="0" noProof="0" dirty="0">
                <a:ln>
                  <a:noFill/>
                </a:ln>
                <a:solidFill>
                  <a:srgbClr val="262626"/>
                </a:solidFill>
                <a:effectLst/>
                <a:uLnTx/>
                <a:uFillTx/>
                <a:latin typeface="Segoe UI Semibold" panose="020B0702040204020203" pitchFamily="34" charset="0"/>
                <a:ea typeface="メイリオ"/>
                <a:cs typeface="Segoe UI" panose="020B0502040204020203" pitchFamily="34" charset="0"/>
              </a:rPr>
              <a:t>×  </a:t>
            </a:r>
            <a:r>
              <a:rPr kumimoji="0" lang="ja-JP" altLang="en-US" sz="3600" b="1" i="0" u="none" strike="noStrike" kern="0" cap="none" spc="0" normalizeH="0" baseline="0" noProof="0" dirty="0">
                <a:ln>
                  <a:noFill/>
                </a:ln>
                <a:solidFill>
                  <a:srgbClr val="262626"/>
                </a:solidFill>
                <a:effectLst/>
                <a:uLnTx/>
                <a:uFillTx/>
                <a:latin typeface="Segoe UI Semibold" panose="020B0702040204020203" pitchFamily="34" charset="0"/>
                <a:ea typeface="メイリオ"/>
                <a:cs typeface="Segoe UI" panose="020B0502040204020203" pitchFamily="34" charset="0"/>
              </a:rPr>
              <a:t>透明性</a:t>
            </a:r>
            <a:r>
              <a:rPr kumimoji="0" lang="zh-TW" altLang="en-US" sz="3200" b="1" i="0" u="none" strike="noStrike" kern="0" cap="none" spc="0" normalizeH="0" baseline="0" noProof="0" dirty="0">
                <a:ln>
                  <a:noFill/>
                </a:ln>
                <a:solidFill>
                  <a:srgbClr val="262626"/>
                </a:solidFill>
                <a:effectLst/>
                <a:uLnTx/>
                <a:uFillTx/>
                <a:latin typeface="Segoe UI Semibold" panose="020B0702040204020203" pitchFamily="34" charset="0"/>
                <a:ea typeface="メイリオ"/>
                <a:cs typeface="Segoe UI" panose="020B0502040204020203" pitchFamily="34" charset="0"/>
              </a:rPr>
              <a:t>  </a:t>
            </a:r>
            <a:r>
              <a:rPr kumimoji="0" lang="en-US" altLang="zh-TW" sz="3200" b="1" i="0" u="none" strike="noStrike" kern="0" cap="none" spc="0" normalizeH="0" baseline="0" noProof="0" dirty="0">
                <a:ln>
                  <a:noFill/>
                </a:ln>
                <a:solidFill>
                  <a:srgbClr val="262626"/>
                </a:solidFill>
                <a:effectLst/>
                <a:uLnTx/>
                <a:uFillTx/>
                <a:latin typeface="Segoe UI Semibold" panose="020B0702040204020203" pitchFamily="34" charset="0"/>
                <a:ea typeface="メイリオ"/>
                <a:cs typeface="Segoe UI" panose="020B0502040204020203" pitchFamily="34" charset="0"/>
              </a:rPr>
              <a:t>×  </a:t>
            </a:r>
            <a:r>
              <a:rPr kumimoji="0" lang="zh-TW" altLang="en-US" sz="3600" b="1" i="0" u="none" strike="noStrike" kern="0" cap="none" spc="0" normalizeH="0" baseline="0" noProof="0" dirty="0">
                <a:ln>
                  <a:noFill/>
                </a:ln>
                <a:solidFill>
                  <a:srgbClr val="262626"/>
                </a:solidFill>
                <a:effectLst/>
                <a:uLnTx/>
                <a:uFillTx/>
                <a:latin typeface="Segoe UI Semibold" panose="020B0702040204020203" pitchFamily="34" charset="0"/>
                <a:ea typeface="メイリオ"/>
                <a:cs typeface="Segoe UI" panose="020B0502040204020203" pitchFamily="34" charset="0"/>
              </a:rPr>
              <a:t>運用力</a:t>
            </a:r>
            <a:r>
              <a:rPr kumimoji="0" lang="zh-TW" altLang="en-US" sz="3200" b="1" i="0" u="none" strike="noStrike" kern="0" cap="none" spc="0" normalizeH="0" baseline="0" noProof="0" dirty="0">
                <a:ln>
                  <a:noFill/>
                </a:ln>
                <a:solidFill>
                  <a:srgbClr val="262626"/>
                </a:solidFill>
                <a:effectLst/>
                <a:uLnTx/>
                <a:uFillTx/>
                <a:latin typeface="Segoe UI Semibold" panose="020B0702040204020203" pitchFamily="34" charset="0"/>
                <a:ea typeface="メイリオ"/>
                <a:cs typeface="Segoe UI" panose="020B0502040204020203" pitchFamily="34" charset="0"/>
              </a:rPr>
              <a:t>  </a:t>
            </a:r>
            <a:endParaRPr kumimoji="0" lang="zh-TW" altLang="en-US" sz="3200" b="1" i="0" u="none" strike="noStrike" kern="0" cap="none" spc="0" normalizeH="0" baseline="0" noProof="0" dirty="0">
              <a:ln>
                <a:noFill/>
              </a:ln>
              <a:solidFill>
                <a:srgbClr val="89B929"/>
              </a:solidFill>
              <a:effectLst/>
              <a:uLnTx/>
              <a:uFillTx/>
              <a:latin typeface="Segoe UI Semibold" panose="020B0702040204020203" pitchFamily="34" charset="0"/>
              <a:ea typeface="メイリオ"/>
              <a:cs typeface="Segoe UI" panose="020B0502040204020203" pitchFamily="34" charset="0"/>
            </a:endParaRPr>
          </a:p>
        </p:txBody>
      </p:sp>
    </p:spTree>
    <p:extLst>
      <p:ext uri="{BB962C8B-B14F-4D97-AF65-F5344CB8AC3E}">
        <p14:creationId xmlns:p14="http://schemas.microsoft.com/office/powerpoint/2010/main" val="30830917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VALIS</a:t>
            </a:r>
            <a:r>
              <a:rPr kumimoji="1" lang="ja-JP" altLang="en-US" dirty="0"/>
              <a:t>拡張</a:t>
            </a:r>
            <a:r>
              <a:rPr kumimoji="1" lang="en-US" altLang="ja-JP" dirty="0"/>
              <a:t>/VALIS</a:t>
            </a:r>
            <a:r>
              <a:rPr lang="ja-JP" altLang="en-US" dirty="0"/>
              <a:t>類似</a:t>
            </a:r>
            <a:endParaRPr kumimoji="1" lang="ja-JP" altLang="en-US" dirty="0"/>
          </a:p>
        </p:txBody>
      </p:sp>
      <p:graphicFrame>
        <p:nvGraphicFramePr>
          <p:cNvPr id="3" name="グラフ 2"/>
          <p:cNvGraphicFramePr>
            <a:graphicFrameLocks/>
          </p:cNvGraphicFramePr>
          <p:nvPr/>
        </p:nvGraphicFramePr>
        <p:xfrm>
          <a:off x="210369" y="4268349"/>
          <a:ext cx="3369675" cy="2331001"/>
        </p:xfrm>
        <a:graphic>
          <a:graphicData uri="http://schemas.openxmlformats.org/drawingml/2006/chart">
            <c:chart xmlns:c="http://schemas.openxmlformats.org/drawingml/2006/chart" xmlns:r="http://schemas.openxmlformats.org/officeDocument/2006/relationships" r:id="rId2"/>
          </a:graphicData>
        </a:graphic>
      </p:graphicFrame>
      <p:sp>
        <p:nvSpPr>
          <p:cNvPr id="4" name="右矢印 3"/>
          <p:cNvSpPr/>
          <p:nvPr/>
        </p:nvSpPr>
        <p:spPr>
          <a:xfrm rot="20959170">
            <a:off x="809657" y="4933548"/>
            <a:ext cx="2495748" cy="470812"/>
          </a:xfrm>
          <a:prstGeom prst="rightArrow">
            <a:avLst/>
          </a:prstGeom>
          <a:solidFill>
            <a:srgbClr val="7F7F7F">
              <a:alpha val="30196"/>
            </a:srgbClr>
          </a:solidFill>
          <a:ln w="25400" cap="flat" cmpd="sng" algn="ctr">
            <a:no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57585"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prstClr val="white"/>
              </a:solidFill>
              <a:effectLst/>
              <a:uLnTx/>
              <a:uFillTx/>
              <a:latin typeface="メイリオ"/>
              <a:ea typeface="メイリオ"/>
              <a:cs typeface="+mn-cs"/>
            </a:endParaRPr>
          </a:p>
        </p:txBody>
      </p:sp>
      <p:graphicFrame>
        <p:nvGraphicFramePr>
          <p:cNvPr id="32" name="表 31"/>
          <p:cNvGraphicFramePr>
            <a:graphicFrameLocks noGrp="1"/>
          </p:cNvGraphicFramePr>
          <p:nvPr>
            <p:extLst>
              <p:ext uri="{D42A27DB-BD31-4B8C-83A1-F6EECF244321}">
                <p14:modId xmlns:p14="http://schemas.microsoft.com/office/powerpoint/2010/main" val="991566450"/>
              </p:ext>
            </p:extLst>
          </p:nvPr>
        </p:nvGraphicFramePr>
        <p:xfrm>
          <a:off x="3724446" y="4984206"/>
          <a:ext cx="8369420" cy="1657038"/>
        </p:xfrm>
        <a:graphic>
          <a:graphicData uri="http://schemas.openxmlformats.org/drawingml/2006/table">
            <a:tbl>
              <a:tblPr/>
              <a:tblGrid>
                <a:gridCol w="2092355">
                  <a:extLst>
                    <a:ext uri="{9D8B030D-6E8A-4147-A177-3AD203B41FA5}">
                      <a16:colId xmlns:a16="http://schemas.microsoft.com/office/drawing/2014/main" val="20000"/>
                    </a:ext>
                  </a:extLst>
                </a:gridCol>
                <a:gridCol w="2092355">
                  <a:extLst>
                    <a:ext uri="{9D8B030D-6E8A-4147-A177-3AD203B41FA5}">
                      <a16:colId xmlns:a16="http://schemas.microsoft.com/office/drawing/2014/main" val="20001"/>
                    </a:ext>
                  </a:extLst>
                </a:gridCol>
                <a:gridCol w="2092355">
                  <a:extLst>
                    <a:ext uri="{9D8B030D-6E8A-4147-A177-3AD203B41FA5}">
                      <a16:colId xmlns:a16="http://schemas.microsoft.com/office/drawing/2014/main" val="20002"/>
                    </a:ext>
                  </a:extLst>
                </a:gridCol>
                <a:gridCol w="2092355">
                  <a:extLst>
                    <a:ext uri="{9D8B030D-6E8A-4147-A177-3AD203B41FA5}">
                      <a16:colId xmlns:a16="http://schemas.microsoft.com/office/drawing/2014/main" val="20003"/>
                    </a:ext>
                  </a:extLst>
                </a:gridCol>
              </a:tblGrid>
              <a:tr h="257175">
                <a:tc>
                  <a:txBody>
                    <a:bodyPr/>
                    <a:lstStyle>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l" fontAlgn="ctr"/>
                      <a:endParaRPr lang="ja-JP" altLang="en-US" sz="1200" b="1" i="0" u="none" strike="noStrike" dirty="0">
                        <a:solidFill>
                          <a:srgbClr val="FFFFFF"/>
                        </a:solidFill>
                        <a:effectLst/>
                        <a:latin typeface="メイリオ" panose="020B0604030504040204" pitchFamily="50" charset="-128"/>
                        <a:ea typeface="メイリオ" panose="020B0604030504040204" pitchFamily="50" charset="-128"/>
                      </a:endParaRPr>
                    </a:p>
                  </a:txBody>
                  <a:tcPr marL="9525" marR="9525" marT="9525"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l" fontAlgn="ctr"/>
                      <a:endParaRPr lang="ja-JP" altLang="en-US" sz="1200" b="1" i="0" u="none" strike="noStrike">
                        <a:solidFill>
                          <a:srgbClr val="FFFFFF"/>
                        </a:solidFill>
                        <a:effectLst/>
                        <a:latin typeface="メイリオ" panose="020B0604030504040204" pitchFamily="50" charset="-128"/>
                        <a:ea typeface="メイリオ" panose="020B0604030504040204" pitchFamily="50" charset="-128"/>
                      </a:endParaRPr>
                    </a:p>
                  </a:txBody>
                  <a:tcPr marL="9525" marR="9525" marT="9525" marB="0" anchor="ctr">
                    <a:lnL>
                      <a:noFill/>
                    </a:lnL>
                    <a:lnR>
                      <a:noFill/>
                    </a:lnR>
                    <a:lnT>
                      <a:noFill/>
                    </a:lnT>
                    <a:lnB>
                      <a:noFill/>
                    </a:lnB>
                    <a:lnTlToBr w="12700" cmpd="sng">
                      <a:noFill/>
                      <a:prstDash val="solid"/>
                    </a:lnTlToBr>
                    <a:lnBlToTr w="12700" cmpd="sng">
                      <a:noFill/>
                      <a:prstDash val="solid"/>
                    </a:lnBlToTr>
                    <a:noFill/>
                  </a:tcPr>
                </a:tc>
                <a:tc gridSpan="2">
                  <a:txBody>
                    <a:bodyPr/>
                    <a:lstStyle>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fontAlgn="ctr"/>
                      <a:r>
                        <a:rPr lang="en-US" sz="1200" b="1" i="0" u="none" strike="noStrike" dirty="0">
                          <a:solidFill>
                            <a:srgbClr val="FFFFFF"/>
                          </a:solidFill>
                          <a:effectLst/>
                          <a:latin typeface="メイリオ" panose="020B0604030504040204" pitchFamily="50" charset="-128"/>
                          <a:ea typeface="メイリオ" panose="020B0604030504040204" pitchFamily="50" charset="-128"/>
                        </a:rPr>
                        <a:t>CPA</a:t>
                      </a: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C2D84E"/>
                    </a:solidFill>
                  </a:tcPr>
                </a:tc>
                <a:tc hMerge="1">
                  <a:txBody>
                    <a:bodyPr/>
                    <a:lstStyle/>
                    <a:p>
                      <a:endParaRPr kumimoji="1" lang="ja-JP" altLang="en-US"/>
                    </a:p>
                  </a:txBody>
                  <a:tcPr/>
                </a:tc>
                <a:extLst>
                  <a:ext uri="{0D108BD9-81ED-4DB2-BD59-A6C34878D82A}">
                    <a16:rowId xmlns:a16="http://schemas.microsoft.com/office/drawing/2014/main" val="10000"/>
                  </a:ext>
                </a:extLst>
              </a:tr>
              <a:tr h="324532">
                <a:tc>
                  <a:txBody>
                    <a:bodyPr/>
                    <a:lstStyle>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fontAlgn="ctr"/>
                      <a:r>
                        <a:rPr lang="ja-JP" altLang="en-US" sz="1200" b="1" i="0" u="none" strike="noStrike" dirty="0">
                          <a:solidFill>
                            <a:srgbClr val="FFFFFF"/>
                          </a:solidFill>
                          <a:effectLst/>
                          <a:latin typeface="メイリオ" panose="020B0604030504040204" pitchFamily="50" charset="-128"/>
                          <a:ea typeface="メイリオ" panose="020B0604030504040204" pitchFamily="50" charset="-128"/>
                        </a:rPr>
                        <a:t>商材</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4C536"/>
                    </a:solidFill>
                  </a:tcPr>
                </a:tc>
                <a:tc>
                  <a:txBody>
                    <a:bodyPr/>
                    <a:lstStyle>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fontAlgn="ctr"/>
                      <a:r>
                        <a:rPr lang="en-US" sz="1200" b="1" i="0" u="none" strike="noStrike" dirty="0">
                          <a:solidFill>
                            <a:srgbClr val="FFFFFF"/>
                          </a:solidFill>
                          <a:effectLst/>
                          <a:latin typeface="メイリオ" panose="020B0604030504040204" pitchFamily="50" charset="-128"/>
                          <a:ea typeface="メイリオ" panose="020B0604030504040204" pitchFamily="50" charset="-128"/>
                        </a:rPr>
                        <a:t>CPA</a:t>
                      </a:r>
                      <a:r>
                        <a:rPr lang="ja-JP" altLang="en-US" sz="1200" b="1" i="0" u="none" strike="noStrike" dirty="0">
                          <a:solidFill>
                            <a:srgbClr val="FFFFFF"/>
                          </a:solidFill>
                          <a:effectLst/>
                          <a:latin typeface="メイリオ" panose="020B0604030504040204" pitchFamily="50" charset="-128"/>
                          <a:ea typeface="メイリオ" panose="020B0604030504040204" pitchFamily="50" charset="-128"/>
                        </a:rPr>
                        <a:t>目標</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4C536"/>
                    </a:solidFill>
                  </a:tcPr>
                </a:tc>
                <a:tc>
                  <a:txBody>
                    <a:bodyPr/>
                    <a:lstStyle>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fontAlgn="ctr"/>
                      <a:r>
                        <a:rPr lang="en-US" sz="1200" b="1" i="0" u="none" strike="noStrike" dirty="0">
                          <a:solidFill>
                            <a:srgbClr val="FFFFFF"/>
                          </a:solidFill>
                          <a:effectLst/>
                          <a:latin typeface="メイリオ" panose="020B0604030504040204" pitchFamily="50" charset="-128"/>
                          <a:ea typeface="メイリオ" panose="020B0604030504040204" pitchFamily="50" charset="-128"/>
                        </a:rPr>
                        <a:t>RTG</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4C536"/>
                    </a:solidFill>
                  </a:tcPr>
                </a:tc>
                <a:tc>
                  <a:txBody>
                    <a:bodyPr/>
                    <a:lstStyle>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fontAlgn="ctr"/>
                      <a:r>
                        <a:rPr lang="en-US" altLang="ja-JP" sz="1200" b="1" i="0" u="none" strike="noStrike" dirty="0">
                          <a:solidFill>
                            <a:srgbClr val="FFFFFF"/>
                          </a:solidFill>
                          <a:effectLst/>
                          <a:latin typeface="メイリオ" panose="020B0604030504040204" pitchFamily="50" charset="-128"/>
                          <a:ea typeface="メイリオ" panose="020B0604030504040204" pitchFamily="50" charset="-128"/>
                        </a:rPr>
                        <a:t>VALIS</a:t>
                      </a:r>
                      <a:r>
                        <a:rPr lang="ja-JP" altLang="en-US" sz="1200" b="1" i="0" u="none" strike="noStrike" dirty="0">
                          <a:solidFill>
                            <a:srgbClr val="FFFFFF"/>
                          </a:solidFill>
                          <a:effectLst/>
                          <a:latin typeface="メイリオ" panose="020B0604030504040204" pitchFamily="50" charset="-128"/>
                          <a:ea typeface="メイリオ" panose="020B0604030504040204" pitchFamily="50" charset="-128"/>
                        </a:rPr>
                        <a:t>拡張</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4C536"/>
                    </a:solidFill>
                  </a:tcPr>
                </a:tc>
                <a:extLst>
                  <a:ext uri="{0D108BD9-81ED-4DB2-BD59-A6C34878D82A}">
                    <a16:rowId xmlns:a16="http://schemas.microsoft.com/office/drawing/2014/main" val="10001"/>
                  </a:ext>
                </a:extLst>
              </a:tr>
              <a:tr h="341906">
                <a:tc>
                  <a:txBody>
                    <a:bodyPr/>
                    <a:lstStyle>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fontAlgn="ct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t>カードローン比較</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lvl="3"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rPr>
                        <a:t>¥1,300</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lvl="3"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rPr>
                        <a:t>¥1,400</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lvl="3"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rPr>
                        <a:t>¥1,600</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38125">
                <a:tc>
                  <a:txBody>
                    <a:bodyPr/>
                    <a:lstStyle>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fontAlgn="ct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t>コスメ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lvl="3"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rPr>
                        <a:t>¥5,000</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lvl="3"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rPr>
                        <a:t>¥4,000</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lvl="3"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rPr>
                        <a:t>¥4,800</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47650">
                <a:tc>
                  <a:txBody>
                    <a:bodyPr/>
                    <a:lstStyle>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fontAlgn="ct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t>健康食品</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lvl="3"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rPr>
                        <a:t>¥2,500</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lvl="3"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rPr>
                        <a:t>¥2,800</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lvl="3"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rPr>
                        <a:t>¥2,300</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47650">
                <a:tc>
                  <a:txBody>
                    <a:bodyPr/>
                    <a:lstStyle>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fontAlgn="ct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t>自動車保険</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lvl="3"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rPr>
                        <a:t>¥25,000</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lvl="3"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rPr>
                        <a:t>¥18,200</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lvl="3"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rPr>
                        <a:t>¥21,500</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36" name="テキスト ボックス 35"/>
          <p:cNvSpPr txBox="1"/>
          <p:nvPr/>
        </p:nvSpPr>
        <p:spPr>
          <a:xfrm>
            <a:off x="3804989" y="4377581"/>
            <a:ext cx="5889109" cy="369332"/>
          </a:xfrm>
          <a:prstGeom prst="rect">
            <a:avLst/>
          </a:prstGeom>
          <a:noFill/>
        </p:spPr>
        <p:txBody>
          <a:bodyPr wrap="square" rtlCol="0">
            <a:spAutoFit/>
          </a:bodyPr>
          <a:lstStyle/>
          <a:p>
            <a:pPr algn="ctr" defTabSz="957585"/>
            <a:r>
              <a:rPr lang="en-US" altLang="ja-JP" b="1" dirty="0">
                <a:solidFill>
                  <a:srgbClr val="009BD4"/>
                </a:solidFill>
                <a:latin typeface="メイリオ"/>
                <a:ea typeface="メイリオ"/>
              </a:rPr>
              <a:t>2</a:t>
            </a:r>
            <a:r>
              <a:rPr lang="ja-JP" altLang="en-US" b="1" dirty="0">
                <a:solidFill>
                  <a:srgbClr val="009BD4"/>
                </a:solidFill>
                <a:latin typeface="メイリオ"/>
                <a:ea typeface="メイリオ"/>
              </a:rPr>
              <a:t>種類の拡張エンジンで配信</a:t>
            </a:r>
          </a:p>
        </p:txBody>
      </p:sp>
      <p:pic>
        <p:nvPicPr>
          <p:cNvPr id="37" name="図 36"/>
          <p:cNvPicPr>
            <a:picLocks noChangeAspect="1"/>
          </p:cNvPicPr>
          <p:nvPr/>
        </p:nvPicPr>
        <p:blipFill>
          <a:blip r:embed="rId3">
            <a:duotone>
              <a:prstClr val="black"/>
              <a:srgbClr val="07909B">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938770" y="1796586"/>
            <a:ext cx="2269798" cy="2471763"/>
          </a:xfrm>
          <a:prstGeom prst="rect">
            <a:avLst/>
          </a:prstGeom>
          <a:effectLst>
            <a:outerShdw blurRad="50800" dist="50800" dir="5400000" sx="1000" sy="1000" algn="ctr" rotWithShape="0">
              <a:srgbClr val="000000">
                <a:alpha val="43137"/>
              </a:srgbClr>
            </a:outerShdw>
          </a:effectLst>
        </p:spPr>
      </p:pic>
      <p:sp>
        <p:nvSpPr>
          <p:cNvPr id="38" name="円/楕円 37"/>
          <p:cNvSpPr/>
          <p:nvPr/>
        </p:nvSpPr>
        <p:spPr>
          <a:xfrm>
            <a:off x="6247816" y="3393958"/>
            <a:ext cx="2173103" cy="825046"/>
          </a:xfrm>
          <a:prstGeom prst="ellipse">
            <a:avLst/>
          </a:prstGeom>
          <a:solidFill>
            <a:srgbClr val="155FCD">
              <a:alpha val="16863"/>
            </a:srgbClr>
          </a:solidFill>
          <a:ln w="25400" cap="flat" cmpd="sng" algn="ctr">
            <a:noFill/>
            <a:prstDash val="solid"/>
          </a:ln>
          <a:effectLst/>
        </p:spPr>
        <p:txBody>
          <a:bodyPr rtlCol="0" anchor="ctr"/>
          <a:lstStyle/>
          <a:p>
            <a:pPr algn="ctr">
              <a:defRPr/>
            </a:pPr>
            <a:endParaRPr kumimoji="0" lang="ja-JP" altLang="en-US" kern="0">
              <a:solidFill>
                <a:prstClr val="white"/>
              </a:solidFill>
              <a:latin typeface="メイリオ"/>
              <a:ea typeface="メイリオ"/>
            </a:endParaRPr>
          </a:p>
        </p:txBody>
      </p:sp>
      <p:sp>
        <p:nvSpPr>
          <p:cNvPr id="39" name="円/楕円 38"/>
          <p:cNvSpPr/>
          <p:nvPr/>
        </p:nvSpPr>
        <p:spPr>
          <a:xfrm>
            <a:off x="4231988" y="1924821"/>
            <a:ext cx="2076876" cy="796969"/>
          </a:xfrm>
          <a:prstGeom prst="ellipse">
            <a:avLst/>
          </a:prstGeom>
          <a:solidFill>
            <a:srgbClr val="0070C0">
              <a:alpha val="27843"/>
            </a:srgbClr>
          </a:solidFill>
          <a:ln w="25400" cap="flat" cmpd="sng" algn="ctr">
            <a:noFill/>
            <a:prstDash val="solid"/>
          </a:ln>
          <a:effectLst/>
        </p:spPr>
        <p:txBody>
          <a:bodyPr rtlCol="0" anchor="ctr"/>
          <a:lstStyle/>
          <a:p>
            <a:pPr algn="ctr">
              <a:defRPr/>
            </a:pPr>
            <a:endParaRPr kumimoji="0" lang="ja-JP" altLang="en-US" kern="0">
              <a:solidFill>
                <a:prstClr val="white"/>
              </a:solidFill>
              <a:latin typeface="メイリオ"/>
              <a:ea typeface="メイリオ"/>
            </a:endParaRPr>
          </a:p>
        </p:txBody>
      </p:sp>
      <p:grpSp>
        <p:nvGrpSpPr>
          <p:cNvPr id="40" name="グループ化 39"/>
          <p:cNvGrpSpPr/>
          <p:nvPr/>
        </p:nvGrpSpPr>
        <p:grpSpPr>
          <a:xfrm>
            <a:off x="4319619" y="1944251"/>
            <a:ext cx="1767236" cy="720917"/>
            <a:chOff x="-900991" y="2595783"/>
            <a:chExt cx="3470511" cy="1286992"/>
          </a:xfrm>
        </p:grpSpPr>
        <p:pic>
          <p:nvPicPr>
            <p:cNvPr id="41" name="図 40">
              <a:extLst>
                <a:ext uri="{FF2B5EF4-FFF2-40B4-BE49-F238E27FC236}">
                  <a16:creationId xmlns:a16="http://schemas.microsoft.com/office/drawing/2014/main" id="{46B4F206-FE4B-44C1-80C6-7EC270DE0F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61795" y="3396318"/>
              <a:ext cx="367108" cy="367108"/>
            </a:xfrm>
            <a:prstGeom prst="rect">
              <a:avLst/>
            </a:prstGeom>
          </p:spPr>
        </p:pic>
        <p:pic>
          <p:nvPicPr>
            <p:cNvPr id="42" name="図 41">
              <a:extLst>
                <a:ext uri="{FF2B5EF4-FFF2-40B4-BE49-F238E27FC236}">
                  <a16:creationId xmlns:a16="http://schemas.microsoft.com/office/drawing/2014/main" id="{46B4F206-FE4B-44C1-80C6-7EC270DE0F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0991" y="3071809"/>
              <a:ext cx="367108" cy="367110"/>
            </a:xfrm>
            <a:prstGeom prst="rect">
              <a:avLst/>
            </a:prstGeom>
          </p:spPr>
        </p:pic>
        <p:pic>
          <p:nvPicPr>
            <p:cNvPr id="43" name="図 42">
              <a:extLst>
                <a:ext uri="{FF2B5EF4-FFF2-40B4-BE49-F238E27FC236}">
                  <a16:creationId xmlns:a16="http://schemas.microsoft.com/office/drawing/2014/main" id="{46B4F206-FE4B-44C1-80C6-7EC270DE0F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02412" y="3212764"/>
              <a:ext cx="367108" cy="367108"/>
            </a:xfrm>
            <a:prstGeom prst="rect">
              <a:avLst/>
            </a:prstGeom>
          </p:spPr>
        </p:pic>
        <p:pic>
          <p:nvPicPr>
            <p:cNvPr id="44" name="図 43">
              <a:extLst>
                <a:ext uri="{FF2B5EF4-FFF2-40B4-BE49-F238E27FC236}">
                  <a16:creationId xmlns:a16="http://schemas.microsoft.com/office/drawing/2014/main" id="{277BBB3A-3BF6-4E0D-8331-8F41BF7CED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624041" y="2719916"/>
              <a:ext cx="367108" cy="367108"/>
            </a:xfrm>
            <a:prstGeom prst="rect">
              <a:avLst/>
            </a:prstGeom>
          </p:spPr>
        </p:pic>
        <p:pic>
          <p:nvPicPr>
            <p:cNvPr id="45" name="図 44">
              <a:extLst>
                <a:ext uri="{FF2B5EF4-FFF2-40B4-BE49-F238E27FC236}">
                  <a16:creationId xmlns:a16="http://schemas.microsoft.com/office/drawing/2014/main" id="{277BBB3A-3BF6-4E0D-8331-8F41BF7CED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117349" y="2844861"/>
              <a:ext cx="367108" cy="367108"/>
            </a:xfrm>
            <a:prstGeom prst="rect">
              <a:avLst/>
            </a:prstGeom>
          </p:spPr>
        </p:pic>
        <p:pic>
          <p:nvPicPr>
            <p:cNvPr id="46" name="図 45">
              <a:extLst>
                <a:ext uri="{FF2B5EF4-FFF2-40B4-BE49-F238E27FC236}">
                  <a16:creationId xmlns:a16="http://schemas.microsoft.com/office/drawing/2014/main" id="{277BBB3A-3BF6-4E0D-8331-8F41BF7CED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03174" y="3045669"/>
              <a:ext cx="367108" cy="367108"/>
            </a:xfrm>
            <a:prstGeom prst="rect">
              <a:avLst/>
            </a:prstGeom>
          </p:spPr>
        </p:pic>
        <p:pic>
          <p:nvPicPr>
            <p:cNvPr id="47" name="図 46">
              <a:extLst>
                <a:ext uri="{FF2B5EF4-FFF2-40B4-BE49-F238E27FC236}">
                  <a16:creationId xmlns:a16="http://schemas.microsoft.com/office/drawing/2014/main" id="{46B4F206-FE4B-44C1-80C6-7EC270DE0F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588493" y="3515667"/>
              <a:ext cx="367108" cy="367108"/>
            </a:xfrm>
            <a:prstGeom prst="rect">
              <a:avLst/>
            </a:prstGeom>
          </p:spPr>
        </p:pic>
        <p:pic>
          <p:nvPicPr>
            <p:cNvPr id="48" name="図 47">
              <a:extLst>
                <a:ext uri="{FF2B5EF4-FFF2-40B4-BE49-F238E27FC236}">
                  <a16:creationId xmlns:a16="http://schemas.microsoft.com/office/drawing/2014/main" id="{277BBB3A-3BF6-4E0D-8331-8F41BF7CED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53782" y="2595783"/>
              <a:ext cx="367108" cy="367108"/>
            </a:xfrm>
            <a:prstGeom prst="rect">
              <a:avLst/>
            </a:prstGeom>
          </p:spPr>
        </p:pic>
        <p:pic>
          <p:nvPicPr>
            <p:cNvPr id="49" name="図 48">
              <a:extLst>
                <a:ext uri="{FF2B5EF4-FFF2-40B4-BE49-F238E27FC236}">
                  <a16:creationId xmlns:a16="http://schemas.microsoft.com/office/drawing/2014/main" id="{46B4F206-FE4B-44C1-80C6-7EC270DE0F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73756" y="2870278"/>
              <a:ext cx="367108" cy="367110"/>
            </a:xfrm>
            <a:prstGeom prst="rect">
              <a:avLst/>
            </a:prstGeom>
          </p:spPr>
        </p:pic>
        <p:pic>
          <p:nvPicPr>
            <p:cNvPr id="50" name="図 49">
              <a:extLst>
                <a:ext uri="{FF2B5EF4-FFF2-40B4-BE49-F238E27FC236}">
                  <a16:creationId xmlns:a16="http://schemas.microsoft.com/office/drawing/2014/main" id="{46B4F206-FE4B-44C1-80C6-7EC270DE0F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53958" y="3492203"/>
              <a:ext cx="367109" cy="367109"/>
            </a:xfrm>
            <a:prstGeom prst="rect">
              <a:avLst/>
            </a:prstGeom>
          </p:spPr>
        </p:pic>
        <p:pic>
          <p:nvPicPr>
            <p:cNvPr id="51" name="図 50">
              <a:extLst>
                <a:ext uri="{FF2B5EF4-FFF2-40B4-BE49-F238E27FC236}">
                  <a16:creationId xmlns:a16="http://schemas.microsoft.com/office/drawing/2014/main" id="{277BBB3A-3BF6-4E0D-8331-8F41BF7CED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74285" y="2661122"/>
              <a:ext cx="367108" cy="367108"/>
            </a:xfrm>
            <a:prstGeom prst="rect">
              <a:avLst/>
            </a:prstGeom>
          </p:spPr>
        </p:pic>
      </p:grpSp>
      <p:sp>
        <p:nvSpPr>
          <p:cNvPr id="52" name="テキスト ボックス 51"/>
          <p:cNvSpPr txBox="1"/>
          <p:nvPr/>
        </p:nvSpPr>
        <p:spPr>
          <a:xfrm>
            <a:off x="3906203" y="1626486"/>
            <a:ext cx="1503658" cy="276999"/>
          </a:xfrm>
          <a:prstGeom prst="rect">
            <a:avLst/>
          </a:prstGeom>
          <a:noFill/>
          <a:ln>
            <a:noFill/>
          </a:ln>
        </p:spPr>
        <p:txBody>
          <a:bodyPr wrap="square" rtlCol="0">
            <a:spAutoFit/>
          </a:bodyPr>
          <a:lstStyle/>
          <a:p>
            <a:pPr algn="ctr"/>
            <a:r>
              <a:rPr lang="en-US" altLang="ja-JP" sz="1200" b="1" dirty="0">
                <a:solidFill>
                  <a:srgbClr val="07909B"/>
                </a:solidFill>
                <a:latin typeface="メイリオ"/>
                <a:ea typeface="メイリオ"/>
              </a:rPr>
              <a:t>VALIS</a:t>
            </a:r>
            <a:r>
              <a:rPr lang="ja-JP" altLang="en-US" sz="1200" b="1" dirty="0">
                <a:solidFill>
                  <a:srgbClr val="07909B"/>
                </a:solidFill>
                <a:latin typeface="メイリオ"/>
                <a:ea typeface="メイリオ"/>
              </a:rPr>
              <a:t>類似</a:t>
            </a:r>
          </a:p>
        </p:txBody>
      </p:sp>
      <p:pic>
        <p:nvPicPr>
          <p:cNvPr id="53" name="図 52">
            <a:extLst>
              <a:ext uri="{FF2B5EF4-FFF2-40B4-BE49-F238E27FC236}">
                <a16:creationId xmlns:a16="http://schemas.microsoft.com/office/drawing/2014/main" id="{EFC304DE-6DBC-4B10-9848-4FA6EB154E7E}"/>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47218" y="2076913"/>
            <a:ext cx="842239" cy="845184"/>
          </a:xfrm>
          <a:prstGeom prst="ellipse">
            <a:avLst/>
          </a:prstGeom>
          <a:ln>
            <a:noFill/>
          </a:ln>
          <a:effectLst>
            <a:softEdge rad="63500"/>
          </a:effectLst>
        </p:spPr>
      </p:pic>
      <p:pic>
        <p:nvPicPr>
          <p:cNvPr id="54" name="図 53">
            <a:extLst>
              <a:ext uri="{FF2B5EF4-FFF2-40B4-BE49-F238E27FC236}">
                <a16:creationId xmlns:a16="http://schemas.microsoft.com/office/drawing/2014/main" id="{D579072E-94E5-4FA1-9FD5-E6EEDDF8ECD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58411" y="1653399"/>
            <a:ext cx="969079" cy="454499"/>
          </a:xfrm>
          <a:prstGeom prst="rect">
            <a:avLst/>
          </a:prstGeom>
        </p:spPr>
      </p:pic>
      <p:cxnSp>
        <p:nvCxnSpPr>
          <p:cNvPr id="55" name="直線コネクタ 54"/>
          <p:cNvCxnSpPr/>
          <p:nvPr/>
        </p:nvCxnSpPr>
        <p:spPr>
          <a:xfrm>
            <a:off x="3434319" y="2938657"/>
            <a:ext cx="398835" cy="0"/>
          </a:xfrm>
          <a:prstGeom prst="line">
            <a:avLst/>
          </a:prstGeom>
          <a:noFill/>
          <a:ln w="38100" cap="flat" cmpd="sng" algn="ctr">
            <a:solidFill>
              <a:srgbClr val="07909B"/>
            </a:solidFill>
            <a:prstDash val="solid"/>
          </a:ln>
          <a:effectLst/>
        </p:spPr>
      </p:cxnSp>
      <p:cxnSp>
        <p:nvCxnSpPr>
          <p:cNvPr id="56" name="直線コネクタ 55"/>
          <p:cNvCxnSpPr/>
          <p:nvPr/>
        </p:nvCxnSpPr>
        <p:spPr>
          <a:xfrm>
            <a:off x="3833153" y="2247515"/>
            <a:ext cx="0" cy="1554095"/>
          </a:xfrm>
          <a:prstGeom prst="line">
            <a:avLst/>
          </a:prstGeom>
          <a:noFill/>
          <a:ln w="28575" cap="flat" cmpd="sng" algn="ctr">
            <a:solidFill>
              <a:srgbClr val="07909B"/>
            </a:solidFill>
            <a:prstDash val="solid"/>
          </a:ln>
          <a:effectLst/>
        </p:spPr>
      </p:cxnSp>
      <p:cxnSp>
        <p:nvCxnSpPr>
          <p:cNvPr id="57" name="直線コネクタ 56"/>
          <p:cNvCxnSpPr/>
          <p:nvPr/>
        </p:nvCxnSpPr>
        <p:spPr>
          <a:xfrm>
            <a:off x="3833153" y="2297193"/>
            <a:ext cx="291830" cy="0"/>
          </a:xfrm>
          <a:prstGeom prst="line">
            <a:avLst/>
          </a:prstGeom>
          <a:noFill/>
          <a:ln w="28575" cap="flat" cmpd="sng" algn="ctr">
            <a:solidFill>
              <a:srgbClr val="07909B"/>
            </a:solidFill>
            <a:prstDash val="solid"/>
          </a:ln>
          <a:effectLst/>
        </p:spPr>
      </p:cxnSp>
      <p:cxnSp>
        <p:nvCxnSpPr>
          <p:cNvPr id="58" name="直線コネクタ 57"/>
          <p:cNvCxnSpPr/>
          <p:nvPr/>
        </p:nvCxnSpPr>
        <p:spPr>
          <a:xfrm>
            <a:off x="3833153" y="3823208"/>
            <a:ext cx="291830" cy="0"/>
          </a:xfrm>
          <a:prstGeom prst="line">
            <a:avLst/>
          </a:prstGeom>
          <a:noFill/>
          <a:ln w="28575" cap="flat" cmpd="sng" algn="ctr">
            <a:solidFill>
              <a:srgbClr val="07909B"/>
            </a:solidFill>
            <a:prstDash val="solid"/>
          </a:ln>
          <a:effectLst/>
        </p:spPr>
      </p:cxnSp>
      <p:pic>
        <p:nvPicPr>
          <p:cNvPr id="59" name="図 58">
            <a:extLst>
              <a:ext uri="{FF2B5EF4-FFF2-40B4-BE49-F238E27FC236}">
                <a16:creationId xmlns:a16="http://schemas.microsoft.com/office/drawing/2014/main" id="{46B4F206-FE4B-44C1-80C6-7EC270DE0F7E}"/>
              </a:ext>
            </a:extLst>
          </p:cNvPr>
          <p:cNvPicPr>
            <a:picLocks noChangeAspect="1"/>
          </p:cNvPicPr>
          <p:nvPr/>
        </p:nvPicPr>
        <p:blipFill>
          <a:blip r:embed="rId5" cstate="print">
            <a:duotone>
              <a:prstClr val="black"/>
              <a:srgbClr val="D8D8D8">
                <a:tint val="45000"/>
                <a:satMod val="400000"/>
              </a:srgbClr>
            </a:duotone>
            <a:extLst>
              <a:ext uri="{28A0092B-C50C-407E-A947-70E740481C1C}">
                <a14:useLocalDpi xmlns:a14="http://schemas.microsoft.com/office/drawing/2010/main" val="0"/>
              </a:ext>
            </a:extLst>
          </a:blip>
          <a:stretch>
            <a:fillRect/>
          </a:stretch>
        </p:blipFill>
        <p:spPr>
          <a:xfrm flipH="1">
            <a:off x="7611670" y="3488343"/>
            <a:ext cx="186937" cy="205638"/>
          </a:xfrm>
          <a:prstGeom prst="rect">
            <a:avLst/>
          </a:prstGeom>
        </p:spPr>
      </p:pic>
      <p:pic>
        <p:nvPicPr>
          <p:cNvPr id="60" name="図 59">
            <a:extLst>
              <a:ext uri="{FF2B5EF4-FFF2-40B4-BE49-F238E27FC236}">
                <a16:creationId xmlns:a16="http://schemas.microsoft.com/office/drawing/2014/main" id="{46B4F206-FE4B-44C1-80C6-7EC270DE0F7E}"/>
              </a:ext>
            </a:extLst>
          </p:cNvPr>
          <p:cNvPicPr>
            <a:picLocks noChangeAspect="1"/>
          </p:cNvPicPr>
          <p:nvPr/>
        </p:nvPicPr>
        <p:blipFill>
          <a:blip r:embed="rId5" cstate="print">
            <a:duotone>
              <a:prstClr val="black"/>
              <a:srgbClr val="D8D8D8">
                <a:tint val="45000"/>
                <a:satMod val="400000"/>
              </a:srgbClr>
            </a:duotone>
            <a:extLst>
              <a:ext uri="{28A0092B-C50C-407E-A947-70E740481C1C}">
                <a14:useLocalDpi xmlns:a14="http://schemas.microsoft.com/office/drawing/2010/main" val="0"/>
              </a:ext>
            </a:extLst>
          </a:blip>
          <a:stretch>
            <a:fillRect/>
          </a:stretch>
        </p:blipFill>
        <p:spPr>
          <a:xfrm flipH="1">
            <a:off x="7372629" y="3938943"/>
            <a:ext cx="186937" cy="205638"/>
          </a:xfrm>
          <a:prstGeom prst="rect">
            <a:avLst/>
          </a:prstGeom>
        </p:spPr>
      </p:pic>
      <p:pic>
        <p:nvPicPr>
          <p:cNvPr id="61" name="図 60">
            <a:extLst>
              <a:ext uri="{FF2B5EF4-FFF2-40B4-BE49-F238E27FC236}">
                <a16:creationId xmlns:a16="http://schemas.microsoft.com/office/drawing/2014/main" id="{277BBB3A-3BF6-4E0D-8331-8F41BF7CED7A}"/>
              </a:ext>
            </a:extLst>
          </p:cNvPr>
          <p:cNvPicPr>
            <a:picLocks noChangeAspect="1"/>
          </p:cNvPicPr>
          <p:nvPr/>
        </p:nvPicPr>
        <p:blipFill>
          <a:blip r:embed="rId6" cstate="print">
            <a:duotone>
              <a:prstClr val="black"/>
              <a:srgbClr val="D8D8D8">
                <a:tint val="45000"/>
                <a:satMod val="400000"/>
              </a:srgbClr>
            </a:duotone>
            <a:extLst>
              <a:ext uri="{28A0092B-C50C-407E-A947-70E740481C1C}">
                <a14:useLocalDpi xmlns:a14="http://schemas.microsoft.com/office/drawing/2010/main" val="0"/>
              </a:ext>
            </a:extLst>
          </a:blip>
          <a:stretch>
            <a:fillRect/>
          </a:stretch>
        </p:blipFill>
        <p:spPr>
          <a:xfrm flipH="1">
            <a:off x="6789097" y="3903102"/>
            <a:ext cx="186937" cy="205638"/>
          </a:xfrm>
          <a:prstGeom prst="rect">
            <a:avLst/>
          </a:prstGeom>
        </p:spPr>
      </p:pic>
      <p:pic>
        <p:nvPicPr>
          <p:cNvPr id="62" name="図 61">
            <a:extLst>
              <a:ext uri="{FF2B5EF4-FFF2-40B4-BE49-F238E27FC236}">
                <a16:creationId xmlns:a16="http://schemas.microsoft.com/office/drawing/2014/main" id="{46B4F206-FE4B-44C1-80C6-7EC270DE0F7E}"/>
              </a:ext>
            </a:extLst>
          </p:cNvPr>
          <p:cNvPicPr>
            <a:picLocks noChangeAspect="1"/>
          </p:cNvPicPr>
          <p:nvPr/>
        </p:nvPicPr>
        <p:blipFill>
          <a:blip r:embed="rId5" cstate="print">
            <a:duotone>
              <a:prstClr val="black"/>
              <a:srgbClr val="D8D8D8">
                <a:tint val="45000"/>
                <a:satMod val="400000"/>
              </a:srgbClr>
            </a:duotone>
            <a:extLst>
              <a:ext uri="{28A0092B-C50C-407E-A947-70E740481C1C}">
                <a14:useLocalDpi xmlns:a14="http://schemas.microsoft.com/office/drawing/2010/main" val="0"/>
              </a:ext>
            </a:extLst>
          </a:blip>
          <a:stretch>
            <a:fillRect/>
          </a:stretch>
        </p:blipFill>
        <p:spPr>
          <a:xfrm flipH="1">
            <a:off x="7023221" y="3728296"/>
            <a:ext cx="186937" cy="205638"/>
          </a:xfrm>
          <a:prstGeom prst="rect">
            <a:avLst/>
          </a:prstGeom>
        </p:spPr>
      </p:pic>
      <p:pic>
        <p:nvPicPr>
          <p:cNvPr id="63" name="図 62">
            <a:extLst>
              <a:ext uri="{FF2B5EF4-FFF2-40B4-BE49-F238E27FC236}">
                <a16:creationId xmlns:a16="http://schemas.microsoft.com/office/drawing/2014/main" id="{46B4F206-FE4B-44C1-80C6-7EC270DE0F7E}"/>
              </a:ext>
            </a:extLst>
          </p:cNvPr>
          <p:cNvPicPr>
            <a:picLocks noChangeAspect="1"/>
          </p:cNvPicPr>
          <p:nvPr/>
        </p:nvPicPr>
        <p:blipFill>
          <a:blip r:embed="rId5" cstate="print">
            <a:duotone>
              <a:prstClr val="black"/>
              <a:srgbClr val="D8D8D8">
                <a:tint val="45000"/>
                <a:satMod val="400000"/>
              </a:srgbClr>
            </a:duotone>
            <a:extLst>
              <a:ext uri="{28A0092B-C50C-407E-A947-70E740481C1C}">
                <a14:useLocalDpi xmlns:a14="http://schemas.microsoft.com/office/drawing/2010/main" val="0"/>
              </a:ext>
            </a:extLst>
          </a:blip>
          <a:stretch>
            <a:fillRect/>
          </a:stretch>
        </p:blipFill>
        <p:spPr>
          <a:xfrm flipH="1">
            <a:off x="7122936" y="3481464"/>
            <a:ext cx="186937" cy="205638"/>
          </a:xfrm>
          <a:prstGeom prst="rect">
            <a:avLst/>
          </a:prstGeom>
        </p:spPr>
      </p:pic>
      <p:pic>
        <p:nvPicPr>
          <p:cNvPr id="64" name="図 63">
            <a:extLst>
              <a:ext uri="{FF2B5EF4-FFF2-40B4-BE49-F238E27FC236}">
                <a16:creationId xmlns:a16="http://schemas.microsoft.com/office/drawing/2014/main" id="{277BBB3A-3BF6-4E0D-8331-8F41BF7CED7A}"/>
              </a:ext>
            </a:extLst>
          </p:cNvPr>
          <p:cNvPicPr>
            <a:picLocks noChangeAspect="1"/>
          </p:cNvPicPr>
          <p:nvPr/>
        </p:nvPicPr>
        <p:blipFill>
          <a:blip r:embed="rId6" cstate="print">
            <a:duotone>
              <a:prstClr val="black"/>
              <a:srgbClr val="D8D8D8">
                <a:tint val="45000"/>
                <a:satMod val="400000"/>
              </a:srgbClr>
            </a:duotone>
            <a:extLst>
              <a:ext uri="{28A0092B-C50C-407E-A947-70E740481C1C}">
                <a14:useLocalDpi xmlns:a14="http://schemas.microsoft.com/office/drawing/2010/main" val="0"/>
              </a:ext>
            </a:extLst>
          </a:blip>
          <a:stretch>
            <a:fillRect/>
          </a:stretch>
        </p:blipFill>
        <p:spPr>
          <a:xfrm flipH="1">
            <a:off x="6410853" y="3709670"/>
            <a:ext cx="186937" cy="205638"/>
          </a:xfrm>
          <a:prstGeom prst="rect">
            <a:avLst/>
          </a:prstGeom>
        </p:spPr>
      </p:pic>
      <p:pic>
        <p:nvPicPr>
          <p:cNvPr id="65" name="図 64">
            <a:extLst>
              <a:ext uri="{FF2B5EF4-FFF2-40B4-BE49-F238E27FC236}">
                <a16:creationId xmlns:a16="http://schemas.microsoft.com/office/drawing/2014/main" id="{277BBB3A-3BF6-4E0D-8331-8F41BF7CED7A}"/>
              </a:ext>
            </a:extLst>
          </p:cNvPr>
          <p:cNvPicPr>
            <a:picLocks noChangeAspect="1"/>
          </p:cNvPicPr>
          <p:nvPr/>
        </p:nvPicPr>
        <p:blipFill>
          <a:blip r:embed="rId6" cstate="print">
            <a:duotone>
              <a:prstClr val="black"/>
              <a:srgbClr val="D8D8D8">
                <a:tint val="45000"/>
                <a:satMod val="400000"/>
              </a:srgbClr>
            </a:duotone>
            <a:extLst>
              <a:ext uri="{28A0092B-C50C-407E-A947-70E740481C1C}">
                <a14:useLocalDpi xmlns:a14="http://schemas.microsoft.com/office/drawing/2010/main" val="0"/>
              </a:ext>
            </a:extLst>
          </a:blip>
          <a:stretch>
            <a:fillRect/>
          </a:stretch>
        </p:blipFill>
        <p:spPr>
          <a:xfrm flipH="1">
            <a:off x="7469608" y="3714174"/>
            <a:ext cx="186937" cy="205638"/>
          </a:xfrm>
          <a:prstGeom prst="rect">
            <a:avLst/>
          </a:prstGeom>
        </p:spPr>
      </p:pic>
      <p:pic>
        <p:nvPicPr>
          <p:cNvPr id="66" name="図 65">
            <a:extLst>
              <a:ext uri="{FF2B5EF4-FFF2-40B4-BE49-F238E27FC236}">
                <a16:creationId xmlns:a16="http://schemas.microsoft.com/office/drawing/2014/main" id="{277BBB3A-3BF6-4E0D-8331-8F41BF7CED7A}"/>
              </a:ext>
            </a:extLst>
          </p:cNvPr>
          <p:cNvPicPr>
            <a:picLocks noChangeAspect="1"/>
          </p:cNvPicPr>
          <p:nvPr/>
        </p:nvPicPr>
        <p:blipFill>
          <a:blip r:embed="rId6" cstate="print">
            <a:duotone>
              <a:prstClr val="black"/>
              <a:srgbClr val="D8D8D8">
                <a:tint val="45000"/>
                <a:satMod val="400000"/>
              </a:srgbClr>
            </a:duotone>
            <a:extLst>
              <a:ext uri="{28A0092B-C50C-407E-A947-70E740481C1C}">
                <a14:useLocalDpi xmlns:a14="http://schemas.microsoft.com/office/drawing/2010/main" val="0"/>
              </a:ext>
            </a:extLst>
          </a:blip>
          <a:stretch>
            <a:fillRect/>
          </a:stretch>
        </p:blipFill>
        <p:spPr>
          <a:xfrm flipH="1">
            <a:off x="6708525" y="3536796"/>
            <a:ext cx="186937" cy="205638"/>
          </a:xfrm>
          <a:prstGeom prst="rect">
            <a:avLst/>
          </a:prstGeom>
        </p:spPr>
      </p:pic>
      <p:sp>
        <p:nvSpPr>
          <p:cNvPr id="67" name="テキスト ボックス 66"/>
          <p:cNvSpPr txBox="1"/>
          <p:nvPr/>
        </p:nvSpPr>
        <p:spPr>
          <a:xfrm>
            <a:off x="4048129" y="3185718"/>
            <a:ext cx="1172824" cy="274321"/>
          </a:xfrm>
          <a:prstGeom prst="rect">
            <a:avLst/>
          </a:prstGeom>
          <a:noFill/>
          <a:ln>
            <a:noFill/>
          </a:ln>
        </p:spPr>
        <p:txBody>
          <a:bodyPr wrap="square" rtlCol="0">
            <a:spAutoFit/>
          </a:bodyPr>
          <a:lstStyle/>
          <a:p>
            <a:pPr algn="ctr"/>
            <a:r>
              <a:rPr lang="en-US" altLang="ja-JP" sz="1200" b="1" dirty="0">
                <a:solidFill>
                  <a:srgbClr val="002060"/>
                </a:solidFill>
                <a:latin typeface="メイリオ"/>
                <a:ea typeface="メイリオ"/>
              </a:rPr>
              <a:t>VALIS</a:t>
            </a:r>
            <a:r>
              <a:rPr lang="ja-JP" altLang="en-US" sz="1200" b="1" dirty="0">
                <a:solidFill>
                  <a:srgbClr val="002060"/>
                </a:solidFill>
                <a:latin typeface="メイリオ"/>
                <a:ea typeface="メイリオ"/>
              </a:rPr>
              <a:t>拡張</a:t>
            </a:r>
          </a:p>
        </p:txBody>
      </p:sp>
      <p:pic>
        <p:nvPicPr>
          <p:cNvPr id="68" name="図 67"/>
          <p:cNvPicPr>
            <a:picLocks noChangeAspect="1"/>
          </p:cNvPicPr>
          <p:nvPr/>
        </p:nvPicPr>
        <p:blipFill>
          <a:blip r:embed="rId9"/>
          <a:stretch>
            <a:fillRect/>
          </a:stretch>
        </p:blipFill>
        <p:spPr>
          <a:xfrm>
            <a:off x="4158206" y="3530130"/>
            <a:ext cx="1871585" cy="531924"/>
          </a:xfrm>
          <a:prstGeom prst="rect">
            <a:avLst/>
          </a:prstGeom>
        </p:spPr>
      </p:pic>
      <p:sp>
        <p:nvSpPr>
          <p:cNvPr id="69" name="テキスト ボックス 68"/>
          <p:cNvSpPr txBox="1"/>
          <p:nvPr/>
        </p:nvSpPr>
        <p:spPr>
          <a:xfrm>
            <a:off x="5157357" y="3217572"/>
            <a:ext cx="4540183" cy="246221"/>
          </a:xfrm>
          <a:prstGeom prst="rect">
            <a:avLst/>
          </a:prstGeom>
          <a:noFill/>
        </p:spPr>
        <p:txBody>
          <a:bodyPr wrap="square" rtlCol="0">
            <a:spAutoFit/>
          </a:bodyPr>
          <a:lstStyle/>
          <a:p>
            <a:r>
              <a:rPr lang="en-US" altLang="ja-JP" sz="1000" dirty="0">
                <a:solidFill>
                  <a:srgbClr val="262626"/>
                </a:solidFill>
                <a:latin typeface="メイリオ"/>
                <a:ea typeface="メイリオ"/>
              </a:rPr>
              <a:t>※</a:t>
            </a:r>
            <a:r>
              <a:rPr lang="ja-JP" altLang="en-US" sz="1000" dirty="0">
                <a:solidFill>
                  <a:srgbClr val="262626"/>
                </a:solidFill>
                <a:latin typeface="メイリオ"/>
                <a:ea typeface="メイリオ"/>
              </a:rPr>
              <a:t>確率値の高いユーザーを</a:t>
            </a:r>
            <a:r>
              <a:rPr lang="ja-JP" altLang="en-US" sz="1000" dirty="0">
                <a:solidFill>
                  <a:srgbClr val="FF0000"/>
                </a:solidFill>
                <a:latin typeface="メイリオ"/>
                <a:ea typeface="メイリオ"/>
              </a:rPr>
              <a:t>順位付け</a:t>
            </a:r>
            <a:r>
              <a:rPr lang="ja-JP" altLang="en-US" sz="1000" dirty="0">
                <a:solidFill>
                  <a:srgbClr val="262626"/>
                </a:solidFill>
                <a:latin typeface="メイリオ"/>
                <a:ea typeface="メイリオ"/>
              </a:rPr>
              <a:t>。セグメント作成に</a:t>
            </a:r>
            <a:r>
              <a:rPr lang="en-US" altLang="ja-JP" sz="1000" dirty="0">
                <a:solidFill>
                  <a:srgbClr val="70AD47">
                    <a:lumMod val="10000"/>
                  </a:srgbClr>
                </a:solidFill>
                <a:latin typeface="メイリオ"/>
                <a:ea typeface="メイリオ"/>
              </a:rPr>
              <a:t>3</a:t>
            </a:r>
            <a:r>
              <a:rPr lang="ja-JP" altLang="en-US" sz="1000" dirty="0">
                <a:solidFill>
                  <a:srgbClr val="70AD47">
                    <a:lumMod val="10000"/>
                  </a:srgbClr>
                </a:solidFill>
                <a:latin typeface="メイリオ"/>
                <a:ea typeface="メイリオ"/>
              </a:rPr>
              <a:t>～</a:t>
            </a:r>
            <a:r>
              <a:rPr lang="en-US" altLang="ja-JP" sz="1000" dirty="0">
                <a:solidFill>
                  <a:srgbClr val="70AD47">
                    <a:lumMod val="10000"/>
                  </a:srgbClr>
                </a:solidFill>
                <a:latin typeface="メイリオ"/>
                <a:ea typeface="メイリオ"/>
              </a:rPr>
              <a:t>4</a:t>
            </a:r>
            <a:r>
              <a:rPr lang="ja-JP" altLang="en-US" sz="1000" dirty="0">
                <a:solidFill>
                  <a:srgbClr val="70AD47">
                    <a:lumMod val="10000"/>
                  </a:srgbClr>
                </a:solidFill>
                <a:latin typeface="メイリオ"/>
                <a:ea typeface="メイリオ"/>
              </a:rPr>
              <a:t>営業必要</a:t>
            </a:r>
          </a:p>
        </p:txBody>
      </p:sp>
      <p:pic>
        <p:nvPicPr>
          <p:cNvPr id="70" name="図 69">
            <a:extLst>
              <a:ext uri="{FF2B5EF4-FFF2-40B4-BE49-F238E27FC236}">
                <a16:creationId xmlns:a16="http://schemas.microsoft.com/office/drawing/2014/main" id="{46B4F206-FE4B-44C1-80C6-7EC270DE0F7E}"/>
              </a:ext>
            </a:extLst>
          </p:cNvPr>
          <p:cNvPicPr>
            <a:picLocks noChangeAspect="1"/>
          </p:cNvPicPr>
          <p:nvPr/>
        </p:nvPicPr>
        <p:blipFill>
          <a:blip r:embed="rId5" cstate="print">
            <a:duotone>
              <a:prstClr val="black"/>
              <a:srgbClr val="D8D8D8">
                <a:tint val="45000"/>
                <a:satMod val="400000"/>
              </a:srgbClr>
            </a:duotone>
            <a:extLst>
              <a:ext uri="{28A0092B-C50C-407E-A947-70E740481C1C}">
                <a14:useLocalDpi xmlns:a14="http://schemas.microsoft.com/office/drawing/2010/main" val="0"/>
              </a:ext>
            </a:extLst>
          </a:blip>
          <a:stretch>
            <a:fillRect/>
          </a:stretch>
        </p:blipFill>
        <p:spPr>
          <a:xfrm flipH="1">
            <a:off x="7771814" y="3856416"/>
            <a:ext cx="186937" cy="205638"/>
          </a:xfrm>
          <a:prstGeom prst="rect">
            <a:avLst/>
          </a:prstGeom>
        </p:spPr>
      </p:pic>
      <p:pic>
        <p:nvPicPr>
          <p:cNvPr id="71" name="図 70">
            <a:extLst>
              <a:ext uri="{FF2B5EF4-FFF2-40B4-BE49-F238E27FC236}">
                <a16:creationId xmlns:a16="http://schemas.microsoft.com/office/drawing/2014/main" id="{277BBB3A-3BF6-4E0D-8331-8F41BF7CED7A}"/>
              </a:ext>
            </a:extLst>
          </p:cNvPr>
          <p:cNvPicPr>
            <a:picLocks noChangeAspect="1"/>
          </p:cNvPicPr>
          <p:nvPr/>
        </p:nvPicPr>
        <p:blipFill>
          <a:blip r:embed="rId6" cstate="print">
            <a:duotone>
              <a:prstClr val="black"/>
              <a:srgbClr val="D8D8D8">
                <a:tint val="45000"/>
                <a:satMod val="400000"/>
              </a:srgbClr>
            </a:duotone>
            <a:extLst>
              <a:ext uri="{28A0092B-C50C-407E-A947-70E740481C1C}">
                <a14:useLocalDpi xmlns:a14="http://schemas.microsoft.com/office/drawing/2010/main" val="0"/>
              </a:ext>
            </a:extLst>
          </a:blip>
          <a:stretch>
            <a:fillRect/>
          </a:stretch>
        </p:blipFill>
        <p:spPr>
          <a:xfrm flipH="1">
            <a:off x="7955054" y="3623088"/>
            <a:ext cx="186937" cy="205638"/>
          </a:xfrm>
          <a:prstGeom prst="rect">
            <a:avLst/>
          </a:prstGeom>
        </p:spPr>
      </p:pic>
      <p:cxnSp>
        <p:nvCxnSpPr>
          <p:cNvPr id="72" name="直線コネクタ 71"/>
          <p:cNvCxnSpPr/>
          <p:nvPr/>
        </p:nvCxnSpPr>
        <p:spPr>
          <a:xfrm>
            <a:off x="6017886" y="3801576"/>
            <a:ext cx="238854" cy="0"/>
          </a:xfrm>
          <a:prstGeom prst="line">
            <a:avLst/>
          </a:prstGeom>
          <a:noFill/>
          <a:ln w="28575" cap="flat" cmpd="sng" algn="ctr">
            <a:solidFill>
              <a:srgbClr val="07909B"/>
            </a:solidFill>
            <a:prstDash val="solid"/>
          </a:ln>
          <a:effectLst/>
        </p:spPr>
      </p:cxnSp>
      <p:sp>
        <p:nvSpPr>
          <p:cNvPr id="73" name="テキスト ボックス 72"/>
          <p:cNvSpPr txBox="1"/>
          <p:nvPr/>
        </p:nvSpPr>
        <p:spPr>
          <a:xfrm>
            <a:off x="5182960" y="1625068"/>
            <a:ext cx="4302814" cy="246221"/>
          </a:xfrm>
          <a:prstGeom prst="rect">
            <a:avLst/>
          </a:prstGeom>
          <a:noFill/>
        </p:spPr>
        <p:txBody>
          <a:bodyPr wrap="square" rtlCol="0">
            <a:spAutoFit/>
          </a:bodyPr>
          <a:lstStyle/>
          <a:p>
            <a:r>
              <a:rPr lang="en-US" altLang="ja-JP" sz="1000" dirty="0">
                <a:solidFill>
                  <a:srgbClr val="262626"/>
                </a:solidFill>
                <a:latin typeface="メイリオ"/>
                <a:ea typeface="メイリオ"/>
              </a:rPr>
              <a:t>※</a:t>
            </a:r>
            <a:r>
              <a:rPr lang="ja-JP" altLang="en-US" sz="1000" dirty="0">
                <a:solidFill>
                  <a:srgbClr val="262626"/>
                </a:solidFill>
                <a:latin typeface="メイリオ"/>
                <a:ea typeface="メイリオ"/>
              </a:rPr>
              <a:t>類似度を</a:t>
            </a:r>
            <a:r>
              <a:rPr lang="en-US" altLang="ja-JP" sz="1000" dirty="0">
                <a:solidFill>
                  <a:srgbClr val="262626"/>
                </a:solidFill>
                <a:latin typeface="メイリオ"/>
                <a:ea typeface="メイリオ"/>
              </a:rPr>
              <a:t>VALIS-Engine</a:t>
            </a:r>
            <a:r>
              <a:rPr lang="ja-JP" altLang="en-US" sz="1000" dirty="0">
                <a:solidFill>
                  <a:srgbClr val="262626"/>
                </a:solidFill>
                <a:latin typeface="メイリオ"/>
                <a:ea typeface="メイリオ"/>
              </a:rPr>
              <a:t>を用いて、</a:t>
            </a:r>
            <a:r>
              <a:rPr lang="ja-JP" altLang="en-US" sz="1000" dirty="0">
                <a:solidFill>
                  <a:srgbClr val="FF0000"/>
                </a:solidFill>
                <a:latin typeface="メイリオ"/>
                <a:ea typeface="メイリオ"/>
              </a:rPr>
              <a:t>リアルタイム</a:t>
            </a:r>
            <a:r>
              <a:rPr lang="ja-JP" altLang="en-US" sz="1000" dirty="0">
                <a:solidFill>
                  <a:srgbClr val="262626"/>
                </a:solidFill>
                <a:latin typeface="メイリオ"/>
                <a:ea typeface="メイリオ"/>
              </a:rPr>
              <a:t>にユーザーを識別</a:t>
            </a:r>
            <a:endParaRPr lang="en-US" altLang="ja-JP" sz="1000" dirty="0">
              <a:solidFill>
                <a:srgbClr val="262626"/>
              </a:solidFill>
              <a:latin typeface="メイリオ"/>
              <a:ea typeface="メイリオ"/>
            </a:endParaRPr>
          </a:p>
        </p:txBody>
      </p:sp>
      <p:cxnSp>
        <p:nvCxnSpPr>
          <p:cNvPr id="74" name="直線矢印コネクタ 73"/>
          <p:cNvCxnSpPr/>
          <p:nvPr/>
        </p:nvCxnSpPr>
        <p:spPr>
          <a:xfrm>
            <a:off x="6410853" y="2303650"/>
            <a:ext cx="2154468" cy="0"/>
          </a:xfrm>
          <a:prstGeom prst="straightConnector1">
            <a:avLst/>
          </a:prstGeom>
          <a:noFill/>
          <a:ln w="28575" cap="flat" cmpd="sng" algn="ctr">
            <a:solidFill>
              <a:srgbClr val="07909B"/>
            </a:solidFill>
            <a:prstDash val="solid"/>
            <a:tailEnd type="triangle"/>
          </a:ln>
          <a:effectLst/>
        </p:spPr>
      </p:cxnSp>
      <p:cxnSp>
        <p:nvCxnSpPr>
          <p:cNvPr id="75" name="直線矢印コネクタ 74"/>
          <p:cNvCxnSpPr/>
          <p:nvPr/>
        </p:nvCxnSpPr>
        <p:spPr>
          <a:xfrm flipV="1">
            <a:off x="8394198" y="3802875"/>
            <a:ext cx="312893" cy="7212"/>
          </a:xfrm>
          <a:prstGeom prst="straightConnector1">
            <a:avLst/>
          </a:prstGeom>
          <a:noFill/>
          <a:ln w="28575" cap="flat" cmpd="sng" algn="ctr">
            <a:solidFill>
              <a:srgbClr val="07909B"/>
            </a:solidFill>
            <a:prstDash val="solid"/>
            <a:tailEnd type="triangle"/>
          </a:ln>
          <a:effectLst/>
        </p:spPr>
      </p:cxnSp>
      <p:sp>
        <p:nvSpPr>
          <p:cNvPr id="76" name="テキスト ボックス 75"/>
          <p:cNvSpPr txBox="1"/>
          <p:nvPr/>
        </p:nvSpPr>
        <p:spPr>
          <a:xfrm>
            <a:off x="8420919" y="2478233"/>
            <a:ext cx="1579892" cy="382412"/>
          </a:xfrm>
          <a:prstGeom prst="rect">
            <a:avLst/>
          </a:prstGeom>
          <a:noFill/>
        </p:spPr>
        <p:txBody>
          <a:bodyPr wrap="square" rtlCol="0">
            <a:spAutoFit/>
          </a:bodyPr>
          <a:lstStyle/>
          <a:p>
            <a:pPr algn="ctr"/>
            <a:r>
              <a:rPr lang="ja-JP" altLang="en-US" sz="1885" b="1" dirty="0">
                <a:solidFill>
                  <a:srgbClr val="07909B"/>
                </a:solidFill>
                <a:latin typeface="メイリオ"/>
                <a:ea typeface="メイリオ"/>
              </a:rPr>
              <a:t>効果</a:t>
            </a:r>
            <a:r>
              <a:rPr lang="en-US" altLang="ja-JP" sz="1885" b="1" dirty="0">
                <a:solidFill>
                  <a:srgbClr val="07909B"/>
                </a:solidFill>
                <a:latin typeface="メイリオ"/>
                <a:ea typeface="メイリオ"/>
              </a:rPr>
              <a:t>UP</a:t>
            </a:r>
            <a:endParaRPr lang="ja-JP" altLang="en-US" sz="1885" b="1" dirty="0">
              <a:solidFill>
                <a:srgbClr val="07909B"/>
              </a:solidFill>
              <a:latin typeface="メイリオ"/>
              <a:ea typeface="メイリオ"/>
            </a:endParaRPr>
          </a:p>
        </p:txBody>
      </p:sp>
      <p:sp>
        <p:nvSpPr>
          <p:cNvPr id="77" name="正方形/長方形 76"/>
          <p:cNvSpPr/>
          <p:nvPr/>
        </p:nvSpPr>
        <p:spPr>
          <a:xfrm>
            <a:off x="1973820" y="3027043"/>
            <a:ext cx="1353595" cy="1128769"/>
          </a:xfrm>
          <a:prstGeom prst="rect">
            <a:avLst/>
          </a:prstGeom>
          <a:noFill/>
          <a:ln w="19050" cap="flat" cmpd="sng" algn="ctr">
            <a:solidFill>
              <a:srgbClr val="07909B"/>
            </a:solidFill>
            <a:prstDash val="solid"/>
          </a:ln>
          <a:effectLst/>
        </p:spPr>
        <p:txBody>
          <a:bodyPr rtlCol="0" anchor="ctr"/>
          <a:lstStyle/>
          <a:p>
            <a:pPr algn="ctr">
              <a:defRPr/>
            </a:pPr>
            <a:endParaRPr kumimoji="0" lang="ja-JP" altLang="en-US" kern="0">
              <a:solidFill>
                <a:prstClr val="white"/>
              </a:solidFill>
              <a:latin typeface="メイリオ"/>
              <a:ea typeface="メイリオ"/>
            </a:endParaRPr>
          </a:p>
        </p:txBody>
      </p:sp>
      <p:sp>
        <p:nvSpPr>
          <p:cNvPr id="78" name="上矢印 77"/>
          <p:cNvSpPr/>
          <p:nvPr/>
        </p:nvSpPr>
        <p:spPr>
          <a:xfrm>
            <a:off x="2503580" y="2820935"/>
            <a:ext cx="254803" cy="182871"/>
          </a:xfrm>
          <a:prstGeom prst="upArrow">
            <a:avLst/>
          </a:prstGeom>
          <a:solidFill>
            <a:srgbClr val="07909B"/>
          </a:solidFill>
          <a:ln w="25400" cap="flat" cmpd="sng" algn="ctr">
            <a:solidFill>
              <a:srgbClr val="07909B"/>
            </a:solidFill>
            <a:prstDash val="solid"/>
          </a:ln>
          <a:effectLst/>
        </p:spPr>
        <p:txBody>
          <a:bodyPr rtlCol="0" anchor="ctr"/>
          <a:lstStyle/>
          <a:p>
            <a:pPr algn="ctr">
              <a:defRPr/>
            </a:pPr>
            <a:endParaRPr kumimoji="0" lang="ja-JP" altLang="en-US" kern="0">
              <a:solidFill>
                <a:prstClr val="white"/>
              </a:solidFill>
              <a:latin typeface="メイリオ"/>
              <a:ea typeface="メイリオ"/>
            </a:endParaRPr>
          </a:p>
        </p:txBody>
      </p:sp>
      <p:sp>
        <p:nvSpPr>
          <p:cNvPr id="79" name="テキスト ボックス 78"/>
          <p:cNvSpPr txBox="1"/>
          <p:nvPr/>
        </p:nvSpPr>
        <p:spPr>
          <a:xfrm>
            <a:off x="1898784" y="3977987"/>
            <a:ext cx="1488332" cy="215444"/>
          </a:xfrm>
          <a:prstGeom prst="rect">
            <a:avLst/>
          </a:prstGeom>
          <a:noFill/>
        </p:spPr>
        <p:txBody>
          <a:bodyPr wrap="square" rtlCol="0">
            <a:spAutoFit/>
          </a:bodyPr>
          <a:lstStyle/>
          <a:p>
            <a:pPr algn="ctr"/>
            <a:r>
              <a:rPr lang="ja-JP" altLang="en-US" sz="800" b="1" dirty="0">
                <a:solidFill>
                  <a:srgbClr val="262626"/>
                </a:solidFill>
                <a:latin typeface="メイリオ"/>
                <a:ea typeface="メイリオ"/>
              </a:rPr>
              <a:t>拡張元ユーザー</a:t>
            </a:r>
          </a:p>
        </p:txBody>
      </p:sp>
      <p:sp>
        <p:nvSpPr>
          <p:cNvPr id="80" name="正方形/長方形 79">
            <a:extLst>
              <a:ext uri="{FF2B5EF4-FFF2-40B4-BE49-F238E27FC236}">
                <a16:creationId xmlns:a16="http://schemas.microsoft.com/office/drawing/2014/main" id="{88B4CEA9-2663-420A-97CF-D9125FA1BA4E}"/>
              </a:ext>
            </a:extLst>
          </p:cNvPr>
          <p:cNvSpPr/>
          <p:nvPr/>
        </p:nvSpPr>
        <p:spPr>
          <a:xfrm>
            <a:off x="2004911" y="3519882"/>
            <a:ext cx="1289621" cy="414803"/>
          </a:xfrm>
          <a:prstGeom prst="rect">
            <a:avLst/>
          </a:prstGeom>
          <a:solidFill>
            <a:srgbClr val="07909B">
              <a:alpha val="3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kumimoji="0" lang="en-US" altLang="ja-JP" sz="800" b="1" kern="0" dirty="0">
                <a:solidFill>
                  <a:srgbClr val="111111"/>
                </a:solidFill>
                <a:latin typeface="メイリオ"/>
                <a:ea typeface="メイリオ"/>
              </a:rPr>
              <a:t>CV</a:t>
            </a:r>
            <a:r>
              <a:rPr kumimoji="0" lang="ja-JP" altLang="en-US" sz="800" b="1" kern="0" dirty="0">
                <a:solidFill>
                  <a:srgbClr val="111111"/>
                </a:solidFill>
                <a:latin typeface="メイリオ"/>
                <a:ea typeface="メイリオ"/>
              </a:rPr>
              <a:t>ユーザー</a:t>
            </a:r>
            <a:endParaRPr kumimoji="0" lang="ja-JP" altLang="en-US" sz="800" b="1" kern="0" spc="-150" dirty="0">
              <a:solidFill>
                <a:srgbClr val="111111"/>
              </a:solidFill>
              <a:latin typeface="メイリオ"/>
              <a:ea typeface="メイリオ"/>
            </a:endParaRPr>
          </a:p>
          <a:p>
            <a:pPr algn="ctr">
              <a:defRPr/>
            </a:pPr>
            <a:endParaRPr kumimoji="0" lang="ja-JP" altLang="en-US" sz="1000" kern="0" dirty="0">
              <a:solidFill>
                <a:prstClr val="white"/>
              </a:solidFill>
              <a:latin typeface="メイリオ"/>
              <a:ea typeface="メイリオ"/>
            </a:endParaRPr>
          </a:p>
        </p:txBody>
      </p:sp>
      <p:sp>
        <p:nvSpPr>
          <p:cNvPr id="81" name="正方形/長方形 80">
            <a:extLst>
              <a:ext uri="{FF2B5EF4-FFF2-40B4-BE49-F238E27FC236}">
                <a16:creationId xmlns:a16="http://schemas.microsoft.com/office/drawing/2014/main" id="{5FEC6970-63C1-43A2-9309-F903CFD04AE7}"/>
              </a:ext>
            </a:extLst>
          </p:cNvPr>
          <p:cNvSpPr/>
          <p:nvPr/>
        </p:nvSpPr>
        <p:spPr>
          <a:xfrm>
            <a:off x="2004910" y="3072899"/>
            <a:ext cx="1289622" cy="424537"/>
          </a:xfrm>
          <a:prstGeom prst="rect">
            <a:avLst/>
          </a:prstGeom>
          <a:solidFill>
            <a:srgbClr val="07909B">
              <a:alpha val="30196"/>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kumimoji="0" lang="en-US" altLang="ja-JP" sz="800" b="1" kern="0" dirty="0">
                <a:solidFill>
                  <a:srgbClr val="111111"/>
                </a:solidFill>
                <a:latin typeface="メイリオ"/>
                <a:ea typeface="メイリオ"/>
              </a:rPr>
              <a:t>RTG</a:t>
            </a:r>
            <a:r>
              <a:rPr kumimoji="0" lang="ja-JP" altLang="en-US" sz="800" b="1" kern="0" dirty="0">
                <a:solidFill>
                  <a:srgbClr val="111111"/>
                </a:solidFill>
                <a:latin typeface="メイリオ"/>
                <a:ea typeface="メイリオ"/>
              </a:rPr>
              <a:t>ユーザー</a:t>
            </a:r>
            <a:endParaRPr kumimoji="0" lang="ja-JP" altLang="en-US" sz="800" b="1" kern="0" spc="-150" dirty="0">
              <a:solidFill>
                <a:srgbClr val="111111"/>
              </a:solidFill>
              <a:latin typeface="メイリオ"/>
              <a:ea typeface="メイリオ"/>
            </a:endParaRPr>
          </a:p>
        </p:txBody>
      </p:sp>
      <p:pic>
        <p:nvPicPr>
          <p:cNvPr id="82" name="図 81">
            <a:extLst>
              <a:ext uri="{FF2B5EF4-FFF2-40B4-BE49-F238E27FC236}">
                <a16:creationId xmlns:a16="http://schemas.microsoft.com/office/drawing/2014/main" id="{93BCB8F1-0321-4E0F-9D33-D363E829D721}"/>
              </a:ext>
            </a:extLst>
          </p:cNvPr>
          <p:cNvPicPr>
            <a:picLocks noChangeAspect="1"/>
          </p:cNvPicPr>
          <p:nvPr/>
        </p:nvPicPr>
        <p:blipFill>
          <a:blip r:embed="rId6" cstate="print">
            <a:duotone>
              <a:prstClr val="black"/>
              <a:srgbClr val="07909B">
                <a:tint val="45000"/>
                <a:satMod val="400000"/>
              </a:srgbClr>
            </a:duotone>
            <a:extLst>
              <a:ext uri="{28A0092B-C50C-407E-A947-70E740481C1C}">
                <a14:useLocalDpi xmlns:a14="http://schemas.microsoft.com/office/drawing/2010/main" val="0"/>
              </a:ext>
            </a:extLst>
          </a:blip>
          <a:stretch>
            <a:fillRect/>
          </a:stretch>
        </p:blipFill>
        <p:spPr>
          <a:xfrm flipH="1">
            <a:off x="2518928" y="3681875"/>
            <a:ext cx="247297" cy="247297"/>
          </a:xfrm>
          <a:prstGeom prst="rect">
            <a:avLst/>
          </a:prstGeom>
        </p:spPr>
      </p:pic>
      <p:pic>
        <p:nvPicPr>
          <p:cNvPr id="83" name="図 82">
            <a:extLst>
              <a:ext uri="{FF2B5EF4-FFF2-40B4-BE49-F238E27FC236}">
                <a16:creationId xmlns:a16="http://schemas.microsoft.com/office/drawing/2014/main" id="{A61AF8F0-065F-4658-B496-2F8F1B9F8D37}"/>
              </a:ext>
            </a:extLst>
          </p:cNvPr>
          <p:cNvPicPr>
            <a:picLocks noChangeAspect="1"/>
          </p:cNvPicPr>
          <p:nvPr/>
        </p:nvPicPr>
        <p:blipFill>
          <a:blip r:embed="rId10" cstate="print">
            <a:biLevel thresh="75000"/>
            <a:extLst>
              <a:ext uri="{BEBA8EAE-BF5A-486C-A8C5-ECC9F3942E4B}">
                <a14:imgProps xmlns:a14="http://schemas.microsoft.com/office/drawing/2010/main">
                  <a14:imgLayer r:embed="rId11">
                    <a14:imgEffect>
                      <a14:saturation sat="33000"/>
                    </a14:imgEffect>
                  </a14:imgLayer>
                </a14:imgProps>
              </a:ext>
              <a:ext uri="{28A0092B-C50C-407E-A947-70E740481C1C}">
                <a14:useLocalDpi xmlns:a14="http://schemas.microsoft.com/office/drawing/2010/main" val="0"/>
              </a:ext>
            </a:extLst>
          </a:blip>
          <a:stretch>
            <a:fillRect/>
          </a:stretch>
        </p:blipFill>
        <p:spPr>
          <a:xfrm flipH="1">
            <a:off x="2395070" y="3213512"/>
            <a:ext cx="251809" cy="251809"/>
          </a:xfrm>
          <a:prstGeom prst="rect">
            <a:avLst/>
          </a:prstGeom>
          <a:noFill/>
        </p:spPr>
      </p:pic>
      <p:pic>
        <p:nvPicPr>
          <p:cNvPr id="84" name="図 83">
            <a:extLst>
              <a:ext uri="{FF2B5EF4-FFF2-40B4-BE49-F238E27FC236}">
                <a16:creationId xmlns:a16="http://schemas.microsoft.com/office/drawing/2014/main" id="{A61AF8F0-065F-4658-B496-2F8F1B9F8D37}"/>
              </a:ext>
            </a:extLst>
          </p:cNvPr>
          <p:cNvPicPr>
            <a:picLocks noChangeAspect="1"/>
          </p:cNvPicPr>
          <p:nvPr/>
        </p:nvPicPr>
        <p:blipFill>
          <a:blip r:embed="rId10" cstate="print">
            <a:biLevel thresh="75000"/>
            <a:extLst>
              <a:ext uri="{BEBA8EAE-BF5A-486C-A8C5-ECC9F3942E4B}">
                <a14:imgProps xmlns:a14="http://schemas.microsoft.com/office/drawing/2010/main">
                  <a14:imgLayer r:embed="rId11">
                    <a14:imgEffect>
                      <a14:saturation sat="33000"/>
                    </a14:imgEffect>
                  </a14:imgLayer>
                </a14:imgProps>
              </a:ext>
              <a:ext uri="{28A0092B-C50C-407E-A947-70E740481C1C}">
                <a14:useLocalDpi xmlns:a14="http://schemas.microsoft.com/office/drawing/2010/main" val="0"/>
              </a:ext>
            </a:extLst>
          </a:blip>
          <a:stretch>
            <a:fillRect/>
          </a:stretch>
        </p:blipFill>
        <p:spPr>
          <a:xfrm flipH="1">
            <a:off x="2609056" y="3212821"/>
            <a:ext cx="251809" cy="251809"/>
          </a:xfrm>
          <a:prstGeom prst="rect">
            <a:avLst/>
          </a:prstGeom>
          <a:noFill/>
        </p:spPr>
      </p:pic>
      <p:pic>
        <p:nvPicPr>
          <p:cNvPr id="85" name="図 84">
            <a:extLst>
              <a:ext uri="{FF2B5EF4-FFF2-40B4-BE49-F238E27FC236}">
                <a16:creationId xmlns:a16="http://schemas.microsoft.com/office/drawing/2014/main" id="{46B4F206-FE4B-44C1-80C6-7EC270DE0F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775754" y="2227155"/>
            <a:ext cx="186937" cy="205639"/>
          </a:xfrm>
          <a:prstGeom prst="rect">
            <a:avLst/>
          </a:prstGeom>
        </p:spPr>
      </p:pic>
      <p:pic>
        <p:nvPicPr>
          <p:cNvPr id="86" name="図 85">
            <a:extLst>
              <a:ext uri="{FF2B5EF4-FFF2-40B4-BE49-F238E27FC236}">
                <a16:creationId xmlns:a16="http://schemas.microsoft.com/office/drawing/2014/main" id="{46B4F206-FE4B-44C1-80C6-7EC270DE0F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247391" y="2412409"/>
            <a:ext cx="186937" cy="205639"/>
          </a:xfrm>
          <a:prstGeom prst="rect">
            <a:avLst/>
          </a:prstGeom>
        </p:spPr>
      </p:pic>
      <p:pic>
        <p:nvPicPr>
          <p:cNvPr id="87" name="図 86">
            <a:extLst>
              <a:ext uri="{FF2B5EF4-FFF2-40B4-BE49-F238E27FC236}">
                <a16:creationId xmlns:a16="http://schemas.microsoft.com/office/drawing/2014/main" id="{46B4F206-FE4B-44C1-80C6-7EC270DE0F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089040" y="2173601"/>
            <a:ext cx="186937" cy="205639"/>
          </a:xfrm>
          <a:prstGeom prst="rect">
            <a:avLst/>
          </a:prstGeom>
        </p:spPr>
      </p:pic>
      <p:sp>
        <p:nvSpPr>
          <p:cNvPr id="88" name="正方形/長方形 87"/>
          <p:cNvSpPr/>
          <p:nvPr/>
        </p:nvSpPr>
        <p:spPr>
          <a:xfrm>
            <a:off x="830255" y="965856"/>
            <a:ext cx="11263611" cy="584775"/>
          </a:xfrm>
          <a:prstGeom prst="rect">
            <a:avLst/>
          </a:prstGeom>
        </p:spPr>
        <p:txBody>
          <a:bodyPr wrap="square">
            <a:spAutoFit/>
          </a:bodyPr>
          <a:lstStyle/>
          <a:p>
            <a:pPr defTabSz="957585"/>
            <a:r>
              <a:rPr lang="en-US" altLang="ja-JP" sz="1600" dirty="0">
                <a:solidFill>
                  <a:prstClr val="black"/>
                </a:solidFill>
                <a:latin typeface="メイリオ"/>
                <a:ea typeface="メイリオ"/>
              </a:rPr>
              <a:t>AI</a:t>
            </a:r>
            <a:r>
              <a:rPr lang="ja-JP" altLang="en-US" sz="1600" dirty="0">
                <a:solidFill>
                  <a:prstClr val="black"/>
                </a:solidFill>
                <a:latin typeface="メイリオ"/>
                <a:ea typeface="メイリオ"/>
              </a:rPr>
              <a:t>技術「</a:t>
            </a:r>
            <a:r>
              <a:rPr lang="en-US" altLang="ja-JP" sz="1600" dirty="0">
                <a:solidFill>
                  <a:prstClr val="black"/>
                </a:solidFill>
                <a:latin typeface="メイリオ"/>
                <a:ea typeface="メイリオ"/>
              </a:rPr>
              <a:t>VALIS-Engine</a:t>
            </a:r>
            <a:r>
              <a:rPr lang="ja-JP" altLang="en-US" sz="1600" dirty="0">
                <a:solidFill>
                  <a:prstClr val="black"/>
                </a:solidFill>
                <a:latin typeface="メイリオ"/>
                <a:ea typeface="メイリオ"/>
              </a:rPr>
              <a:t>」を活用し独自のアルゴリズムで分析を効率よく配信を行うことが可能。</a:t>
            </a:r>
            <a:endParaRPr lang="en-US" altLang="ja-JP" sz="1600" dirty="0">
              <a:solidFill>
                <a:prstClr val="black"/>
              </a:solidFill>
              <a:latin typeface="メイリオ"/>
              <a:ea typeface="メイリオ"/>
            </a:endParaRPr>
          </a:p>
          <a:p>
            <a:pPr defTabSz="957585"/>
            <a:r>
              <a:rPr lang="ja-JP" altLang="en-US" sz="1600" dirty="0">
                <a:solidFill>
                  <a:prstClr val="black"/>
                </a:solidFill>
                <a:latin typeface="メイリオ"/>
                <a:ea typeface="メイリオ"/>
              </a:rPr>
              <a:t>新規ユーザー向けの配信だが</a:t>
            </a:r>
            <a:r>
              <a:rPr lang="en-US" altLang="ja-JP" sz="1600" dirty="0">
                <a:solidFill>
                  <a:prstClr val="black"/>
                </a:solidFill>
                <a:latin typeface="メイリオ"/>
                <a:ea typeface="メイリオ"/>
              </a:rPr>
              <a:t>CPA</a:t>
            </a:r>
            <a:r>
              <a:rPr lang="ja-JP" altLang="en-US" sz="1600" dirty="0">
                <a:solidFill>
                  <a:prstClr val="black"/>
                </a:solidFill>
                <a:latin typeface="メイリオ"/>
                <a:ea typeface="メイリオ"/>
              </a:rPr>
              <a:t>もリターゲティング同様に合わせることができ、ラストクリック乖離率が低いのも特徴。</a:t>
            </a:r>
          </a:p>
        </p:txBody>
      </p:sp>
    </p:spTree>
    <p:extLst>
      <p:ext uri="{BB962C8B-B14F-4D97-AF65-F5344CB8AC3E}">
        <p14:creationId xmlns:p14="http://schemas.microsoft.com/office/powerpoint/2010/main" val="1834736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en-US" altLang="ja-JP" dirty="0"/>
              <a:t>VALIS-CPX</a:t>
            </a:r>
            <a:endParaRPr kumimoji="1" lang="ja-JP" altLang="en-US" dirty="0"/>
          </a:p>
        </p:txBody>
      </p:sp>
    </p:spTree>
    <p:extLst>
      <p:ext uri="{BB962C8B-B14F-4D97-AF65-F5344CB8AC3E}">
        <p14:creationId xmlns:p14="http://schemas.microsoft.com/office/powerpoint/2010/main" val="3587584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CPA</a:t>
            </a:r>
            <a:r>
              <a:rPr kumimoji="1" lang="ja-JP" altLang="en-US" dirty="0"/>
              <a:t>・</a:t>
            </a:r>
            <a:r>
              <a:rPr kumimoji="1" lang="en-US" altLang="ja-JP" dirty="0"/>
              <a:t>CPC</a:t>
            </a:r>
            <a:r>
              <a:rPr kumimoji="1" lang="ja-JP" altLang="en-US" dirty="0"/>
              <a:t>課金体系</a:t>
            </a:r>
          </a:p>
        </p:txBody>
      </p:sp>
      <p:sp>
        <p:nvSpPr>
          <p:cNvPr id="23" name="対角する 2 つの角を切り取った四角形 22"/>
          <p:cNvSpPr/>
          <p:nvPr/>
        </p:nvSpPr>
        <p:spPr>
          <a:xfrm>
            <a:off x="1591397" y="1439391"/>
            <a:ext cx="8064896" cy="128520"/>
          </a:xfrm>
          <a:prstGeom prst="snip2DiagRect">
            <a:avLst/>
          </a:prstGeom>
          <a:solidFill>
            <a:srgbClr val="0192FF">
              <a:alpha val="36078"/>
            </a:srgbClr>
          </a:solidFill>
          <a:ln w="25400" cap="flat" cmpd="sng" algn="ctr">
            <a:noFill/>
            <a:prstDash val="solid"/>
          </a:ln>
          <a:effectLst/>
        </p:spPr>
        <p:txBody>
          <a:bodyPr rtlCol="0" anchor="ctr"/>
          <a:lstStyle/>
          <a:p>
            <a:pPr marL="0" marR="0" lvl="0" indent="0" algn="ctr" defTabSz="91418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a:ea typeface="メイリオ"/>
              <a:cs typeface="+mn-cs"/>
            </a:endParaRPr>
          </a:p>
        </p:txBody>
      </p:sp>
      <p:sp>
        <p:nvSpPr>
          <p:cNvPr id="24" name="正方形/長方形 23">
            <a:extLst>
              <a:ext uri="{FF2B5EF4-FFF2-40B4-BE49-F238E27FC236}">
                <a16:creationId xmlns:a16="http://schemas.microsoft.com/office/drawing/2014/main" id="{FA3B66DB-E733-4DDC-B382-72E7F12482D8}"/>
              </a:ext>
            </a:extLst>
          </p:cNvPr>
          <p:cNvSpPr/>
          <p:nvPr/>
        </p:nvSpPr>
        <p:spPr>
          <a:xfrm>
            <a:off x="1591397" y="1287830"/>
            <a:ext cx="9433048" cy="666007"/>
          </a:xfrm>
          <a:prstGeom prst="rect">
            <a:avLst/>
          </a:prstGeom>
          <a:noFill/>
          <a:ln w="25400" cap="flat" cmpd="sng" algn="ctr">
            <a:noFill/>
            <a:prstDash val="solid"/>
          </a:ln>
          <a:effectLst/>
        </p:spPr>
        <p:txBody>
          <a:bodyPr lIns="0" tIns="72000" rtlCol="0" anchor="ctr"/>
          <a:lstStyle/>
          <a:p>
            <a:pPr marL="0" marR="0" lvl="0" indent="0" defTabSz="914180" eaLnBrk="1" fontAlgn="auto" latinLnBrk="0" hangingPunct="1">
              <a:lnSpc>
                <a:spcPct val="110000"/>
              </a:lnSpc>
              <a:spcBef>
                <a:spcPts val="0"/>
              </a:spcBef>
              <a:spcAft>
                <a:spcPts val="0"/>
              </a:spcAft>
              <a:buClrTx/>
              <a:buSzTx/>
              <a:buFontTx/>
              <a:buNone/>
              <a:tabLst/>
              <a:defRPr/>
            </a:pPr>
            <a:endParaRPr kumimoji="0" lang="ja-JP" altLang="en-US" sz="2800" b="1" i="0" u="none" strike="noStrike" kern="0" cap="none" spc="0" normalizeH="0" baseline="0" noProof="0" dirty="0">
              <a:ln>
                <a:noFill/>
              </a:ln>
              <a:solidFill>
                <a:srgbClr val="262626"/>
              </a:solidFill>
              <a:effectLst/>
              <a:uLnTx/>
              <a:uFillTx/>
              <a:latin typeface="游ゴシック" panose="020B0400000000000000" pitchFamily="50" charset="-128"/>
              <a:ea typeface="游ゴシック" panose="020B0400000000000000" pitchFamily="50" charset="-128"/>
              <a:cs typeface="+mn-cs"/>
            </a:endParaRPr>
          </a:p>
        </p:txBody>
      </p:sp>
      <p:sp>
        <p:nvSpPr>
          <p:cNvPr id="25" name="テキスト ボックス 70"/>
          <p:cNvSpPr txBox="1"/>
          <p:nvPr/>
        </p:nvSpPr>
        <p:spPr>
          <a:xfrm>
            <a:off x="1591398" y="2306136"/>
            <a:ext cx="5670829" cy="1546577"/>
          </a:xfrm>
          <a:prstGeom prst="rect">
            <a:avLst/>
          </a:prstGeom>
          <a:noFill/>
        </p:spPr>
        <p:txBody>
          <a:bodyPr wrap="square" rtlCol="0">
            <a:spAutoFit/>
          </a:bodyPr>
          <a:lstStyle>
            <a:defPPr>
              <a:defRPr lang="ja-JP"/>
            </a:defPPr>
            <a:lvl1pPr marL="0" algn="l" defTabSz="914180" rtl="0" eaLnBrk="1" latinLnBrk="0" hangingPunct="1">
              <a:defRPr kumimoji="1" sz="1800" kern="1200">
                <a:solidFill>
                  <a:schemeClr val="tx1"/>
                </a:solidFill>
                <a:latin typeface="+mn-lt"/>
                <a:ea typeface="+mn-ea"/>
                <a:cs typeface="+mn-cs"/>
              </a:defRPr>
            </a:lvl1pPr>
            <a:lvl2pPr marL="457090" algn="l" defTabSz="914180" rtl="0" eaLnBrk="1" latinLnBrk="0" hangingPunct="1">
              <a:defRPr kumimoji="1" sz="1800" kern="1200">
                <a:solidFill>
                  <a:schemeClr val="tx1"/>
                </a:solidFill>
                <a:latin typeface="+mn-lt"/>
                <a:ea typeface="+mn-ea"/>
                <a:cs typeface="+mn-cs"/>
              </a:defRPr>
            </a:lvl2pPr>
            <a:lvl3pPr marL="914180" algn="l" defTabSz="914180" rtl="0" eaLnBrk="1" latinLnBrk="0" hangingPunct="1">
              <a:defRPr kumimoji="1" sz="1800" kern="1200">
                <a:solidFill>
                  <a:schemeClr val="tx1"/>
                </a:solidFill>
                <a:latin typeface="+mn-lt"/>
                <a:ea typeface="+mn-ea"/>
                <a:cs typeface="+mn-cs"/>
              </a:defRPr>
            </a:lvl3pPr>
            <a:lvl4pPr marL="1371270" algn="l" defTabSz="914180" rtl="0" eaLnBrk="1" latinLnBrk="0" hangingPunct="1">
              <a:defRPr kumimoji="1" sz="1800" kern="1200">
                <a:solidFill>
                  <a:schemeClr val="tx1"/>
                </a:solidFill>
                <a:latin typeface="+mn-lt"/>
                <a:ea typeface="+mn-ea"/>
                <a:cs typeface="+mn-cs"/>
              </a:defRPr>
            </a:lvl4pPr>
            <a:lvl5pPr marL="1828361" algn="l" defTabSz="914180" rtl="0" eaLnBrk="1" latinLnBrk="0" hangingPunct="1">
              <a:defRPr kumimoji="1" sz="1800" kern="1200">
                <a:solidFill>
                  <a:schemeClr val="tx1"/>
                </a:solidFill>
                <a:latin typeface="+mn-lt"/>
                <a:ea typeface="+mn-ea"/>
                <a:cs typeface="+mn-cs"/>
              </a:defRPr>
            </a:lvl5pPr>
            <a:lvl6pPr marL="2285451" algn="l" defTabSz="914180" rtl="0" eaLnBrk="1" latinLnBrk="0" hangingPunct="1">
              <a:defRPr kumimoji="1" sz="1800" kern="1200">
                <a:solidFill>
                  <a:schemeClr val="tx1"/>
                </a:solidFill>
                <a:latin typeface="+mn-lt"/>
                <a:ea typeface="+mn-ea"/>
                <a:cs typeface="+mn-cs"/>
              </a:defRPr>
            </a:lvl6pPr>
            <a:lvl7pPr marL="2742542" algn="l" defTabSz="914180" rtl="0" eaLnBrk="1" latinLnBrk="0" hangingPunct="1">
              <a:defRPr kumimoji="1" sz="1800" kern="1200">
                <a:solidFill>
                  <a:schemeClr val="tx1"/>
                </a:solidFill>
                <a:latin typeface="+mn-lt"/>
                <a:ea typeface="+mn-ea"/>
                <a:cs typeface="+mn-cs"/>
              </a:defRPr>
            </a:lvl7pPr>
            <a:lvl8pPr marL="3199632" algn="l" defTabSz="914180" rtl="0" eaLnBrk="1" latinLnBrk="0" hangingPunct="1">
              <a:defRPr kumimoji="1" sz="1800" kern="1200">
                <a:solidFill>
                  <a:schemeClr val="tx1"/>
                </a:solidFill>
                <a:latin typeface="+mn-lt"/>
                <a:ea typeface="+mn-ea"/>
                <a:cs typeface="+mn-cs"/>
              </a:defRPr>
            </a:lvl8pPr>
            <a:lvl9pPr marL="3656722" algn="l" defTabSz="914180" rtl="0" eaLnBrk="1" latinLnBrk="0" hangingPunct="1">
              <a:defRPr kumimoji="1" sz="1800" kern="1200">
                <a:solidFill>
                  <a:schemeClr val="tx1"/>
                </a:solidFill>
                <a:latin typeface="+mn-lt"/>
                <a:ea typeface="+mn-ea"/>
                <a:cs typeface="+mn-cs"/>
              </a:defRPr>
            </a:lvl9pPr>
          </a:lstStyle>
          <a:p>
            <a:r>
              <a:rPr lang="ja-JP" altLang="en-US" sz="1350" b="1" dirty="0">
                <a:solidFill>
                  <a:srgbClr val="262626"/>
                </a:solidFill>
                <a:latin typeface="游ゴシック" panose="020B0400000000000000" pitchFamily="50" charset="-128"/>
                <a:ea typeface="游ゴシック" panose="020B0400000000000000" pitchFamily="50" charset="-128"/>
              </a:rPr>
              <a:t>初期費用や固定費なども一切不要。</a:t>
            </a:r>
            <a:endParaRPr lang="en-US" altLang="ja-JP" sz="1350" b="1" dirty="0">
              <a:solidFill>
                <a:srgbClr val="262626"/>
              </a:solidFill>
              <a:latin typeface="游ゴシック" panose="020B0400000000000000" pitchFamily="50" charset="-128"/>
              <a:ea typeface="游ゴシック" panose="020B0400000000000000" pitchFamily="50" charset="-128"/>
            </a:endParaRPr>
          </a:p>
          <a:p>
            <a:endParaRPr lang="en-US" altLang="ja-JP" sz="1350" b="1" dirty="0">
              <a:solidFill>
                <a:srgbClr val="262626"/>
              </a:solidFill>
              <a:latin typeface="游ゴシック" panose="020B0400000000000000" pitchFamily="50" charset="-128"/>
              <a:ea typeface="游ゴシック" panose="020B0400000000000000" pitchFamily="50" charset="-128"/>
            </a:endParaRPr>
          </a:p>
          <a:p>
            <a:r>
              <a:rPr lang="ja-JP" altLang="en-US" sz="1350" b="1" dirty="0">
                <a:solidFill>
                  <a:srgbClr val="262626"/>
                </a:solidFill>
                <a:latin typeface="游ゴシック" panose="020B0400000000000000" pitchFamily="50" charset="-128"/>
                <a:ea typeface="游ゴシック" panose="020B0400000000000000" pitchFamily="50" charset="-128"/>
              </a:rPr>
              <a:t>課金モデルは、</a:t>
            </a:r>
            <a:endParaRPr lang="en-US" altLang="ja-JP" sz="1350" b="1" dirty="0">
              <a:solidFill>
                <a:srgbClr val="262626"/>
              </a:solidFill>
              <a:latin typeface="游ゴシック" panose="020B0400000000000000" pitchFamily="50" charset="-128"/>
              <a:ea typeface="游ゴシック" panose="020B0400000000000000" pitchFamily="50" charset="-128"/>
            </a:endParaRPr>
          </a:p>
          <a:p>
            <a:r>
              <a:rPr lang="ja-JP" altLang="en-US" sz="1350" b="1" dirty="0">
                <a:solidFill>
                  <a:srgbClr val="262626"/>
                </a:solidFill>
                <a:latin typeface="游ゴシック" panose="020B0400000000000000" pitchFamily="50" charset="-128"/>
                <a:ea typeface="游ゴシック" panose="020B0400000000000000" pitchFamily="50" charset="-128"/>
              </a:rPr>
              <a:t>①</a:t>
            </a:r>
            <a:r>
              <a:rPr lang="en-US" altLang="ja-JP" sz="1350" b="1" dirty="0">
                <a:solidFill>
                  <a:srgbClr val="262626"/>
                </a:solidFill>
                <a:latin typeface="游ゴシック" panose="020B0400000000000000" pitchFamily="50" charset="-128"/>
                <a:ea typeface="游ゴシック" panose="020B0400000000000000" pitchFamily="50" charset="-128"/>
              </a:rPr>
              <a:t>CPA</a:t>
            </a:r>
            <a:r>
              <a:rPr lang="ja-JP" altLang="en-US" sz="1350" b="1" dirty="0">
                <a:solidFill>
                  <a:srgbClr val="262626"/>
                </a:solidFill>
                <a:latin typeface="游ゴシック" panose="020B0400000000000000" pitchFamily="50" charset="-128"/>
                <a:ea typeface="游ゴシック" panose="020B0400000000000000" pitchFamily="50" charset="-128"/>
              </a:rPr>
              <a:t>課金モデル②</a:t>
            </a:r>
            <a:r>
              <a:rPr lang="en-US" altLang="ja-JP" sz="1350" b="1" dirty="0">
                <a:solidFill>
                  <a:srgbClr val="262626"/>
                </a:solidFill>
                <a:latin typeface="游ゴシック" panose="020B0400000000000000" pitchFamily="50" charset="-128"/>
                <a:ea typeface="游ゴシック" panose="020B0400000000000000" pitchFamily="50" charset="-128"/>
              </a:rPr>
              <a:t>CPC</a:t>
            </a:r>
            <a:r>
              <a:rPr lang="ja-JP" altLang="en-US" sz="1350" b="1" dirty="0">
                <a:solidFill>
                  <a:srgbClr val="262626"/>
                </a:solidFill>
                <a:latin typeface="游ゴシック" panose="020B0400000000000000" pitchFamily="50" charset="-128"/>
                <a:ea typeface="游ゴシック" panose="020B0400000000000000" pitchFamily="50" charset="-128"/>
              </a:rPr>
              <a:t>課金モデルの</a:t>
            </a:r>
            <a:r>
              <a:rPr lang="en-US" altLang="ja-JP" sz="1350" b="1" dirty="0">
                <a:solidFill>
                  <a:srgbClr val="262626"/>
                </a:solidFill>
                <a:latin typeface="游ゴシック" panose="020B0400000000000000" pitchFamily="50" charset="-128"/>
                <a:ea typeface="游ゴシック" panose="020B0400000000000000" pitchFamily="50" charset="-128"/>
              </a:rPr>
              <a:t>2</a:t>
            </a:r>
            <a:r>
              <a:rPr lang="ja-JP" altLang="en-US" sz="1350" b="1" dirty="0">
                <a:solidFill>
                  <a:srgbClr val="262626"/>
                </a:solidFill>
                <a:latin typeface="游ゴシック" panose="020B0400000000000000" pitchFamily="50" charset="-128"/>
                <a:ea typeface="游ゴシック" panose="020B0400000000000000" pitchFamily="50" charset="-128"/>
              </a:rPr>
              <a:t>種類をご用意。</a:t>
            </a:r>
          </a:p>
          <a:p>
            <a:endParaRPr lang="en-US" altLang="ja-JP" sz="1350" b="1" dirty="0">
              <a:solidFill>
                <a:srgbClr val="262626"/>
              </a:solidFill>
              <a:latin typeface="游ゴシック" panose="020B0400000000000000" pitchFamily="50" charset="-128"/>
              <a:ea typeface="游ゴシック" panose="020B0400000000000000" pitchFamily="50" charset="-128"/>
            </a:endParaRPr>
          </a:p>
          <a:p>
            <a:r>
              <a:rPr lang="en-US" altLang="ja-JP" sz="1350" b="1" dirty="0">
                <a:solidFill>
                  <a:srgbClr val="262626"/>
                </a:solidFill>
                <a:latin typeface="游ゴシック" panose="020B0400000000000000" pitchFamily="50" charset="-128"/>
                <a:ea typeface="游ゴシック" panose="020B0400000000000000" pitchFamily="50" charset="-128"/>
              </a:rPr>
              <a:t>CPA</a:t>
            </a:r>
            <a:r>
              <a:rPr lang="ja-JP" altLang="en-US" sz="1350" b="1" dirty="0">
                <a:solidFill>
                  <a:srgbClr val="262626"/>
                </a:solidFill>
                <a:latin typeface="游ゴシック" panose="020B0400000000000000" pitchFamily="50" charset="-128"/>
                <a:ea typeface="游ゴシック" panose="020B0400000000000000" pitchFamily="50" charset="-128"/>
              </a:rPr>
              <a:t>・</a:t>
            </a:r>
            <a:r>
              <a:rPr lang="en-US" altLang="ja-JP" sz="1350" b="1" dirty="0">
                <a:solidFill>
                  <a:srgbClr val="262626"/>
                </a:solidFill>
                <a:latin typeface="游ゴシック" panose="020B0400000000000000" pitchFamily="50" charset="-128"/>
                <a:ea typeface="游ゴシック" panose="020B0400000000000000" pitchFamily="50" charset="-128"/>
              </a:rPr>
              <a:t>CPC</a:t>
            </a:r>
            <a:r>
              <a:rPr lang="ja-JP" altLang="en-US" sz="1350" b="1" dirty="0" err="1">
                <a:solidFill>
                  <a:srgbClr val="262626"/>
                </a:solidFill>
                <a:latin typeface="游ゴシック" panose="020B0400000000000000" pitchFamily="50" charset="-128"/>
                <a:ea typeface="游ゴシック" panose="020B0400000000000000" pitchFamily="50" charset="-128"/>
              </a:rPr>
              <a:t>での</a:t>
            </a:r>
            <a:r>
              <a:rPr lang="ja-JP" altLang="en-US" sz="1350" b="1" dirty="0">
                <a:solidFill>
                  <a:srgbClr val="262626"/>
                </a:solidFill>
                <a:latin typeface="游ゴシック" panose="020B0400000000000000" pitchFamily="50" charset="-128"/>
                <a:ea typeface="游ゴシック" panose="020B0400000000000000" pitchFamily="50" charset="-128"/>
              </a:rPr>
              <a:t>課金となるので、</a:t>
            </a:r>
            <a:endParaRPr lang="en-US" altLang="ja-JP" sz="1350" b="1" dirty="0">
              <a:solidFill>
                <a:srgbClr val="262626"/>
              </a:solidFill>
              <a:latin typeface="游ゴシック" panose="020B0400000000000000" pitchFamily="50" charset="-128"/>
              <a:ea typeface="游ゴシック" panose="020B0400000000000000" pitchFamily="50" charset="-128"/>
            </a:endParaRPr>
          </a:p>
          <a:p>
            <a:r>
              <a:rPr lang="ja-JP" altLang="en-US" sz="1350" b="1" dirty="0">
                <a:solidFill>
                  <a:srgbClr val="262626"/>
                </a:solidFill>
                <a:latin typeface="游ゴシック" panose="020B0400000000000000" pitchFamily="50" charset="-128"/>
                <a:ea typeface="游ゴシック" panose="020B0400000000000000" pitchFamily="50" charset="-128"/>
              </a:rPr>
              <a:t>事前に設定した成果目標での費用になります。</a:t>
            </a:r>
            <a:endParaRPr lang="en-US" altLang="ja-JP" sz="1350" b="1" dirty="0">
              <a:solidFill>
                <a:srgbClr val="262626"/>
              </a:solidFill>
              <a:latin typeface="游ゴシック" panose="020B0400000000000000" pitchFamily="50" charset="-128"/>
              <a:ea typeface="游ゴシック" panose="020B0400000000000000" pitchFamily="50" charset="-128"/>
            </a:endParaRPr>
          </a:p>
        </p:txBody>
      </p:sp>
      <p:sp>
        <p:nvSpPr>
          <p:cNvPr id="26" name="正方形/長方形 25">
            <a:extLst>
              <a:ext uri="{FF2B5EF4-FFF2-40B4-BE49-F238E27FC236}">
                <a16:creationId xmlns:a16="http://schemas.microsoft.com/office/drawing/2014/main" id="{FA3B66DB-E733-4DDC-B382-72E7F12482D8}"/>
              </a:ext>
            </a:extLst>
          </p:cNvPr>
          <p:cNvSpPr/>
          <p:nvPr/>
        </p:nvSpPr>
        <p:spPr>
          <a:xfrm>
            <a:off x="1591397" y="1080155"/>
            <a:ext cx="9217024" cy="666007"/>
          </a:xfrm>
          <a:prstGeom prst="rect">
            <a:avLst/>
          </a:prstGeom>
          <a:noFill/>
          <a:ln w="25400" cap="flat" cmpd="sng" algn="ctr">
            <a:noFill/>
            <a:prstDash val="solid"/>
          </a:ln>
          <a:effectLst/>
        </p:spPr>
        <p:txBody>
          <a:bodyPr lIns="0" tIns="72000" rtlCol="0" anchor="ctr"/>
          <a:lstStyle/>
          <a:p>
            <a:pPr marL="0" marR="0" lvl="0" indent="0" defTabSz="914180" eaLnBrk="1" fontAlgn="auto" latinLnBrk="0" hangingPunct="1">
              <a:lnSpc>
                <a:spcPct val="110000"/>
              </a:lnSpc>
              <a:spcBef>
                <a:spcPts val="0"/>
              </a:spcBef>
              <a:spcAft>
                <a:spcPts val="0"/>
              </a:spcAft>
              <a:buClrTx/>
              <a:buSzTx/>
              <a:buFontTx/>
              <a:buNone/>
              <a:tabLst/>
              <a:defRPr/>
            </a:pPr>
            <a:r>
              <a:rPr kumimoji="0" lang="en-US" altLang="ja-JP" sz="2400" b="1" i="0" u="none" strike="noStrike" kern="0" cap="none" spc="0" normalizeH="0" baseline="0" noProof="0" dirty="0">
                <a:ln>
                  <a:noFill/>
                </a:ln>
                <a:solidFill>
                  <a:srgbClr val="262626"/>
                </a:solidFill>
                <a:effectLst/>
                <a:uLnTx/>
                <a:uFillTx/>
                <a:latin typeface="游ゴシック" panose="020B0400000000000000" pitchFamily="50" charset="-128"/>
                <a:ea typeface="游ゴシック" panose="020B0400000000000000" pitchFamily="50" charset="-128"/>
                <a:cs typeface="+mn-cs"/>
              </a:rPr>
              <a:t>CPA</a:t>
            </a:r>
            <a:r>
              <a:rPr kumimoji="0" lang="ja-JP" altLang="en-US" sz="2400" b="1" i="0" u="none" strike="noStrike" kern="0" cap="none" spc="0" normalizeH="0" baseline="0" noProof="0" dirty="0">
                <a:ln>
                  <a:noFill/>
                </a:ln>
                <a:solidFill>
                  <a:srgbClr val="262626"/>
                </a:solidFill>
                <a:effectLst/>
                <a:uLnTx/>
                <a:uFillTx/>
                <a:latin typeface="游ゴシック" panose="020B0400000000000000" pitchFamily="50" charset="-128"/>
                <a:ea typeface="游ゴシック" panose="020B0400000000000000" pitchFamily="50" charset="-128"/>
                <a:cs typeface="+mn-cs"/>
              </a:rPr>
              <a:t>・</a:t>
            </a:r>
            <a:r>
              <a:rPr kumimoji="0" lang="en-US" altLang="ja-JP" sz="2400" b="1" i="0" u="none" strike="noStrike" kern="0" cap="none" spc="0" normalizeH="0" baseline="0" noProof="0" dirty="0">
                <a:ln>
                  <a:noFill/>
                </a:ln>
                <a:solidFill>
                  <a:srgbClr val="262626"/>
                </a:solidFill>
                <a:effectLst/>
                <a:uLnTx/>
                <a:uFillTx/>
                <a:latin typeface="游ゴシック" panose="020B0400000000000000" pitchFamily="50" charset="-128"/>
                <a:ea typeface="游ゴシック" panose="020B0400000000000000" pitchFamily="50" charset="-128"/>
                <a:cs typeface="+mn-cs"/>
              </a:rPr>
              <a:t>CPC</a:t>
            </a:r>
            <a:r>
              <a:rPr kumimoji="0" lang="ja-JP" altLang="en-US" sz="2400" b="1" i="0" u="none" strike="noStrike" kern="0" cap="none" spc="0" normalizeH="0" baseline="0" noProof="0" dirty="0">
                <a:ln>
                  <a:noFill/>
                </a:ln>
                <a:solidFill>
                  <a:srgbClr val="262626"/>
                </a:solidFill>
                <a:effectLst/>
                <a:uLnTx/>
                <a:uFillTx/>
                <a:latin typeface="游ゴシック" panose="020B0400000000000000" pitchFamily="50" charset="-128"/>
                <a:ea typeface="游ゴシック" panose="020B0400000000000000" pitchFamily="50" charset="-128"/>
                <a:cs typeface="+mn-cs"/>
              </a:rPr>
              <a:t>課金型だから、成果が出た場合のみ費用が発生</a:t>
            </a:r>
          </a:p>
        </p:txBody>
      </p:sp>
      <p:grpSp>
        <p:nvGrpSpPr>
          <p:cNvPr id="27" name="グループ化 26"/>
          <p:cNvGrpSpPr/>
          <p:nvPr/>
        </p:nvGrpSpPr>
        <p:grpSpPr>
          <a:xfrm>
            <a:off x="6460742" y="2008570"/>
            <a:ext cx="2007613" cy="2007613"/>
            <a:chOff x="3064946" y="3030030"/>
            <a:chExt cx="2315133" cy="2315133"/>
          </a:xfrm>
        </p:grpSpPr>
        <p:sp>
          <p:nvSpPr>
            <p:cNvPr id="28" name="円/楕円 27"/>
            <p:cNvSpPr/>
            <p:nvPr/>
          </p:nvSpPr>
          <p:spPr>
            <a:xfrm>
              <a:off x="3064946" y="3030030"/>
              <a:ext cx="2315133" cy="2315133"/>
            </a:xfrm>
            <a:prstGeom prst="ellipse">
              <a:avLst/>
            </a:prstGeom>
            <a:solidFill>
              <a:srgbClr val="00B0F0"/>
            </a:solidFill>
            <a:ln w="25400" cap="flat" cmpd="sng" algn="ctr">
              <a:noFill/>
              <a:prstDash val="solid"/>
            </a:ln>
            <a:effectLst/>
          </p:spPr>
          <p:txBody>
            <a:bodyPr rtlCol="0" anchor="ctr"/>
            <a:lstStyle/>
            <a:p>
              <a:pPr marL="0" marR="0" lvl="0" indent="0" algn="ctr" defTabSz="91418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29" name="正方形/長方形 28"/>
            <p:cNvSpPr/>
            <p:nvPr/>
          </p:nvSpPr>
          <p:spPr>
            <a:xfrm>
              <a:off x="3234207" y="3429764"/>
              <a:ext cx="1976609" cy="830997"/>
            </a:xfrm>
            <a:prstGeom prst="rect">
              <a:avLst/>
            </a:prstGeom>
            <a:ln>
              <a:noFill/>
            </a:ln>
          </p:spPr>
          <p:txBody>
            <a:bodyPr wrap="square">
              <a:spAutoFit/>
            </a:bodyPr>
            <a:lstStyle/>
            <a:p>
              <a:pPr marL="0" marR="0" lvl="0" indent="0" algn="ctr" defTabSz="914180" eaLnBrk="1" fontAlgn="auto" latinLnBrk="0" hangingPunct="1">
                <a:lnSpc>
                  <a:spcPct val="100000"/>
                </a:lnSpc>
                <a:spcBef>
                  <a:spcPts val="0"/>
                </a:spcBef>
                <a:spcAft>
                  <a:spcPts val="0"/>
                </a:spcAft>
                <a:buClrTx/>
                <a:buSzTx/>
                <a:buFontTx/>
                <a:buNone/>
                <a:tabLst/>
                <a:defRPr/>
              </a:pPr>
              <a:r>
                <a:rPr kumimoji="0" lang="en-US" altLang="ja-JP" sz="4800" b="1" i="0" u="none" strike="noStrike" kern="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rPr>
                <a:t>CPA</a:t>
              </a:r>
              <a:endParaRPr kumimoji="0" lang="ja-JP" altLang="en-US" sz="4800" b="1" i="0" u="none" strike="noStrike" kern="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endParaRPr>
            </a:p>
          </p:txBody>
        </p:sp>
        <p:sp>
          <p:nvSpPr>
            <p:cNvPr id="30" name="正方形/長方形 29"/>
            <p:cNvSpPr/>
            <p:nvPr/>
          </p:nvSpPr>
          <p:spPr>
            <a:xfrm>
              <a:off x="3234207" y="4236638"/>
              <a:ext cx="1976609" cy="532381"/>
            </a:xfrm>
            <a:prstGeom prst="rect">
              <a:avLst/>
            </a:prstGeom>
            <a:ln>
              <a:noFill/>
            </a:ln>
          </p:spPr>
          <p:txBody>
            <a:bodyPr wrap="square">
              <a:spAutoFit/>
            </a:bodyPr>
            <a:lstStyle/>
            <a:p>
              <a:pPr marL="0" marR="0" lvl="0" indent="0" algn="ctr" defTabSz="914180" eaLnBrk="1" fontAlgn="auto" latinLnBrk="0" hangingPunct="1">
                <a:lnSpc>
                  <a:spcPct val="100000"/>
                </a:lnSpc>
                <a:spcBef>
                  <a:spcPts val="0"/>
                </a:spcBef>
                <a:spcAft>
                  <a:spcPts val="0"/>
                </a:spcAft>
                <a:buClrTx/>
                <a:buSzTx/>
                <a:buFontTx/>
                <a:buNone/>
                <a:tabLst/>
                <a:defRPr/>
              </a:pPr>
              <a:r>
                <a:rPr kumimoji="0" lang="ja-JP" altLang="en-US" sz="2400" b="1" i="0" u="none" strike="noStrike" kern="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rPr>
                <a:t>課金モデル</a:t>
              </a:r>
            </a:p>
          </p:txBody>
        </p:sp>
      </p:grpSp>
      <p:grpSp>
        <p:nvGrpSpPr>
          <p:cNvPr id="31" name="グループ化 30"/>
          <p:cNvGrpSpPr/>
          <p:nvPr/>
        </p:nvGrpSpPr>
        <p:grpSpPr>
          <a:xfrm>
            <a:off x="8648181" y="2008570"/>
            <a:ext cx="2007613" cy="2007613"/>
            <a:chOff x="6821161" y="3030030"/>
            <a:chExt cx="2315133" cy="2315133"/>
          </a:xfrm>
        </p:grpSpPr>
        <p:sp>
          <p:nvSpPr>
            <p:cNvPr id="32" name="円/楕円 31"/>
            <p:cNvSpPr/>
            <p:nvPr/>
          </p:nvSpPr>
          <p:spPr>
            <a:xfrm>
              <a:off x="6821161" y="3030030"/>
              <a:ext cx="2315133" cy="2315133"/>
            </a:xfrm>
            <a:prstGeom prst="ellipse">
              <a:avLst/>
            </a:prstGeom>
            <a:solidFill>
              <a:srgbClr val="89B929"/>
            </a:solidFill>
            <a:ln w="25400" cap="flat" cmpd="sng" algn="ctr">
              <a:noFill/>
              <a:prstDash val="solid"/>
            </a:ln>
            <a:effectLst/>
          </p:spPr>
          <p:txBody>
            <a:bodyPr rtlCol="0" anchor="ctr"/>
            <a:lstStyle/>
            <a:p>
              <a:pPr marL="0" marR="0" lvl="0" indent="0" algn="ctr" defTabSz="91418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33" name="正方形/長方形 32"/>
            <p:cNvSpPr/>
            <p:nvPr/>
          </p:nvSpPr>
          <p:spPr>
            <a:xfrm>
              <a:off x="6973358" y="3429764"/>
              <a:ext cx="1976609" cy="830997"/>
            </a:xfrm>
            <a:prstGeom prst="rect">
              <a:avLst/>
            </a:prstGeom>
            <a:ln>
              <a:noFill/>
            </a:ln>
          </p:spPr>
          <p:txBody>
            <a:bodyPr wrap="square">
              <a:spAutoFit/>
            </a:bodyPr>
            <a:lstStyle/>
            <a:p>
              <a:pPr marL="0" marR="0" lvl="0" indent="0" algn="ctr" defTabSz="914180" eaLnBrk="1" fontAlgn="auto" latinLnBrk="0" hangingPunct="1">
                <a:lnSpc>
                  <a:spcPct val="100000"/>
                </a:lnSpc>
                <a:spcBef>
                  <a:spcPts val="0"/>
                </a:spcBef>
                <a:spcAft>
                  <a:spcPts val="0"/>
                </a:spcAft>
                <a:buClrTx/>
                <a:buSzTx/>
                <a:buFontTx/>
                <a:buNone/>
                <a:tabLst/>
                <a:defRPr/>
              </a:pPr>
              <a:r>
                <a:rPr kumimoji="0" lang="en-US" altLang="ja-JP" sz="4800" b="1" i="0" u="none" strike="noStrike" kern="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rPr>
                <a:t>CPC</a:t>
              </a:r>
              <a:endParaRPr kumimoji="0" lang="ja-JP" altLang="en-US" sz="4800" b="1" i="0" u="none" strike="noStrike" kern="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endParaRPr>
            </a:p>
          </p:txBody>
        </p:sp>
        <p:sp>
          <p:nvSpPr>
            <p:cNvPr id="34" name="正方形/長方形 33"/>
            <p:cNvSpPr/>
            <p:nvPr/>
          </p:nvSpPr>
          <p:spPr>
            <a:xfrm>
              <a:off x="6973358" y="4236638"/>
              <a:ext cx="1976609" cy="532381"/>
            </a:xfrm>
            <a:prstGeom prst="rect">
              <a:avLst/>
            </a:prstGeom>
            <a:ln>
              <a:noFill/>
            </a:ln>
          </p:spPr>
          <p:txBody>
            <a:bodyPr wrap="square">
              <a:spAutoFit/>
            </a:bodyPr>
            <a:lstStyle/>
            <a:p>
              <a:pPr marL="0" marR="0" lvl="0" indent="0" algn="ctr" defTabSz="914180" eaLnBrk="1" fontAlgn="auto" latinLnBrk="0" hangingPunct="1">
                <a:lnSpc>
                  <a:spcPct val="100000"/>
                </a:lnSpc>
                <a:spcBef>
                  <a:spcPts val="0"/>
                </a:spcBef>
                <a:spcAft>
                  <a:spcPts val="0"/>
                </a:spcAft>
                <a:buClrTx/>
                <a:buSzTx/>
                <a:buFontTx/>
                <a:buNone/>
                <a:tabLst/>
                <a:defRPr/>
              </a:pPr>
              <a:r>
                <a:rPr kumimoji="0" lang="ja-JP" altLang="en-US" sz="2400" b="1" i="0" u="none" strike="noStrike" kern="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rPr>
                <a:t>課金モデル</a:t>
              </a:r>
            </a:p>
          </p:txBody>
        </p:sp>
      </p:grpSp>
      <p:sp>
        <p:nvSpPr>
          <p:cNvPr id="35" name="正方形/長方形 34"/>
          <p:cNvSpPr/>
          <p:nvPr/>
        </p:nvSpPr>
        <p:spPr>
          <a:xfrm>
            <a:off x="6290948" y="4664255"/>
            <a:ext cx="4861962" cy="1039102"/>
          </a:xfrm>
          <a:prstGeom prst="rect">
            <a:avLst/>
          </a:prstGeom>
          <a:solidFill>
            <a:sysClr val="window" lastClr="FFFFFF"/>
          </a:solidFill>
          <a:ln w="6350" cap="flat" cmpd="sng" algn="ctr">
            <a:noFill/>
            <a:prstDash val="solid"/>
          </a:ln>
          <a:effectLst/>
        </p:spPr>
        <p:txBody>
          <a:bodyPr lIns="432000" tIns="72000" rtlCol="0" anchor="ctr"/>
          <a:lstStyle/>
          <a:p>
            <a:pPr defTabSz="914180">
              <a:defRPr/>
            </a:pPr>
            <a:r>
              <a:rPr kumimoji="0" lang="ja-JP" altLang="en-US" sz="2000" b="1" kern="0" dirty="0">
                <a:solidFill>
                  <a:srgbClr val="262626"/>
                </a:solidFill>
                <a:latin typeface="游ゴシック" panose="020B0400000000000000" pitchFamily="50" charset="-128"/>
                <a:ea typeface="游ゴシック" panose="020B0400000000000000" pitchFamily="50" charset="-128"/>
              </a:rPr>
              <a:t>　　どちらも</a:t>
            </a:r>
            <a:endParaRPr kumimoji="0" lang="en-US" altLang="ja-JP" sz="2000" b="1" kern="0" dirty="0">
              <a:solidFill>
                <a:srgbClr val="262626"/>
              </a:solidFill>
              <a:latin typeface="游ゴシック" panose="020B0400000000000000" pitchFamily="50" charset="-128"/>
              <a:ea typeface="游ゴシック" panose="020B0400000000000000" pitchFamily="50" charset="-128"/>
            </a:endParaRPr>
          </a:p>
          <a:p>
            <a:pPr defTabSz="914180">
              <a:defRPr/>
            </a:pPr>
            <a:r>
              <a:rPr kumimoji="0" lang="ja-JP" altLang="en-US" sz="2000" b="1" kern="0" dirty="0">
                <a:solidFill>
                  <a:srgbClr val="262626"/>
                </a:solidFill>
                <a:latin typeface="游ゴシック" panose="020B0400000000000000" pitchFamily="50" charset="-128"/>
                <a:ea typeface="游ゴシック" panose="020B0400000000000000" pitchFamily="50" charset="-128"/>
              </a:rPr>
              <a:t>　　初期費用</a:t>
            </a:r>
            <a:r>
              <a:rPr kumimoji="0" lang="en-US" altLang="ja-JP" sz="2000" b="1" kern="0" dirty="0">
                <a:solidFill>
                  <a:srgbClr val="262626"/>
                </a:solidFill>
                <a:latin typeface="游ゴシック" panose="020B0400000000000000" pitchFamily="50" charset="-128"/>
                <a:ea typeface="游ゴシック" panose="020B0400000000000000" pitchFamily="50" charset="-128"/>
              </a:rPr>
              <a:t>+</a:t>
            </a:r>
            <a:r>
              <a:rPr kumimoji="0" lang="ja-JP" altLang="en-US" sz="2000" b="1" kern="0" dirty="0">
                <a:solidFill>
                  <a:srgbClr val="262626"/>
                </a:solidFill>
                <a:latin typeface="游ゴシック" panose="020B0400000000000000" pitchFamily="50" charset="-128"/>
                <a:ea typeface="游ゴシック" panose="020B0400000000000000" pitchFamily="50" charset="-128"/>
              </a:rPr>
              <a:t>固定費</a:t>
            </a:r>
          </a:p>
        </p:txBody>
      </p:sp>
      <p:sp>
        <p:nvSpPr>
          <p:cNvPr id="36" name="正方形/長方形 35"/>
          <p:cNvSpPr/>
          <p:nvPr/>
        </p:nvSpPr>
        <p:spPr>
          <a:xfrm>
            <a:off x="9057412" y="4741472"/>
            <a:ext cx="1874441" cy="790608"/>
          </a:xfrm>
          <a:prstGeom prst="rect">
            <a:avLst/>
          </a:prstGeom>
          <a:noFill/>
          <a:ln w="6350" cap="flat" cmpd="sng" algn="ctr">
            <a:noFill/>
            <a:prstDash val="solid"/>
          </a:ln>
          <a:effectLst/>
        </p:spPr>
        <p:txBody>
          <a:bodyPr lIns="432000" tIns="72000" rtlCol="0" anchor="ctr"/>
          <a:lstStyle/>
          <a:p>
            <a:pPr defTabSz="914180">
              <a:defRPr/>
            </a:pPr>
            <a:r>
              <a:rPr kumimoji="0" lang="en-US" altLang="ja-JP" sz="7200" b="1" kern="0" dirty="0">
                <a:solidFill>
                  <a:srgbClr val="FFC000"/>
                </a:solidFill>
                <a:latin typeface="游ゴシック" panose="020B0400000000000000" pitchFamily="50" charset="-128"/>
                <a:ea typeface="游ゴシック" panose="020B0400000000000000" pitchFamily="50" charset="-128"/>
              </a:rPr>
              <a:t>0</a:t>
            </a:r>
            <a:r>
              <a:rPr kumimoji="0" lang="ja-JP" altLang="en-US" sz="2800" b="1" kern="0" dirty="0">
                <a:solidFill>
                  <a:srgbClr val="FFC000"/>
                </a:solidFill>
                <a:latin typeface="游ゴシック" panose="020B0400000000000000" pitchFamily="50" charset="-128"/>
                <a:ea typeface="游ゴシック" panose="020B0400000000000000" pitchFamily="50" charset="-128"/>
              </a:rPr>
              <a:t>円</a:t>
            </a:r>
          </a:p>
        </p:txBody>
      </p:sp>
      <p:sp>
        <p:nvSpPr>
          <p:cNvPr id="37" name="正方形/長方形 36">
            <a:extLst>
              <a:ext uri="{FF2B5EF4-FFF2-40B4-BE49-F238E27FC236}">
                <a16:creationId xmlns:a16="http://schemas.microsoft.com/office/drawing/2014/main" id="{8CEC02FA-7459-4A73-974D-362E256A03A6}"/>
              </a:ext>
            </a:extLst>
          </p:cNvPr>
          <p:cNvSpPr/>
          <p:nvPr/>
        </p:nvSpPr>
        <p:spPr>
          <a:xfrm>
            <a:off x="1514976" y="4267003"/>
            <a:ext cx="5370512" cy="989161"/>
          </a:xfrm>
          <a:prstGeom prst="rect">
            <a:avLst/>
          </a:prstGeom>
          <a:solidFill>
            <a:srgbClr val="89E0FF">
              <a:alpha val="20000"/>
            </a:srgbClr>
          </a:solidFill>
          <a:ln w="25400" cap="flat" cmpd="sng" algn="ctr">
            <a:noFill/>
            <a:prstDash val="solid"/>
          </a:ln>
          <a:effectLst/>
        </p:spPr>
        <p:txBody>
          <a:bodyPr tIns="5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ja-JP" altLang="en-US" sz="1350" b="1" i="0" u="none" strike="noStrike" kern="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38" name="テキスト ボックス 37"/>
          <p:cNvSpPr txBox="1"/>
          <p:nvPr/>
        </p:nvSpPr>
        <p:spPr>
          <a:xfrm>
            <a:off x="1670767" y="4562630"/>
            <a:ext cx="5033198" cy="646331"/>
          </a:xfrm>
          <a:prstGeom prst="rect">
            <a:avLst/>
          </a:prstGeom>
          <a:noFill/>
        </p:spPr>
        <p:txBody>
          <a:bodyPr wrap="square" rtlCol="0">
            <a:spAutoFit/>
          </a:bodyPr>
          <a:lstStyle/>
          <a:p>
            <a:pPr defTabSz="914180"/>
            <a:r>
              <a:rPr lang="ja-JP" altLang="en-US" sz="1200" dirty="0">
                <a:solidFill>
                  <a:srgbClr val="262626"/>
                </a:solidFill>
                <a:latin typeface="游ゴシック" panose="020B0400000000000000" pitchFamily="50" charset="-128"/>
                <a:ea typeface="游ゴシック" panose="020B0400000000000000" pitchFamily="50" charset="-128"/>
              </a:rPr>
              <a:t>・ターゲット：　リターゲティングユーザー、拡張ユーザー</a:t>
            </a:r>
            <a:endParaRPr lang="en-US" altLang="ja-JP" sz="1200" dirty="0">
              <a:solidFill>
                <a:srgbClr val="262626"/>
              </a:solidFill>
              <a:latin typeface="游ゴシック" panose="020B0400000000000000" pitchFamily="50" charset="-128"/>
              <a:ea typeface="游ゴシック" panose="020B0400000000000000" pitchFamily="50" charset="-128"/>
            </a:endParaRPr>
          </a:p>
          <a:p>
            <a:pPr defTabSz="914180"/>
            <a:r>
              <a:rPr lang="ja-JP" altLang="en-US" sz="1200" dirty="0">
                <a:solidFill>
                  <a:srgbClr val="262626"/>
                </a:solidFill>
                <a:latin typeface="游ゴシック" panose="020B0400000000000000" pitchFamily="50" charset="-128"/>
                <a:ea typeface="游ゴシック" panose="020B0400000000000000" pitchFamily="50" charset="-128"/>
              </a:rPr>
              <a:t>・課金単価</a:t>
            </a:r>
            <a:r>
              <a:rPr lang="en-US" altLang="ja-JP" sz="1200" dirty="0">
                <a:solidFill>
                  <a:srgbClr val="262626"/>
                </a:solidFill>
                <a:latin typeface="游ゴシック" panose="020B0400000000000000" pitchFamily="50" charset="-128"/>
                <a:ea typeface="游ゴシック" panose="020B0400000000000000" pitchFamily="50" charset="-128"/>
              </a:rPr>
              <a:t>	</a:t>
            </a:r>
            <a:r>
              <a:rPr lang="ja-JP" altLang="en-US" sz="1200" dirty="0">
                <a:solidFill>
                  <a:srgbClr val="262626"/>
                </a:solidFill>
                <a:latin typeface="游ゴシック" panose="020B0400000000000000" pitchFamily="50" charset="-128"/>
                <a:ea typeface="游ゴシック" panose="020B0400000000000000" pitchFamily="50" charset="-128"/>
              </a:rPr>
              <a:t>：　担当営業までご相談ください。</a:t>
            </a:r>
            <a:endParaRPr lang="en-US" altLang="ja-JP" sz="1200" dirty="0">
              <a:solidFill>
                <a:srgbClr val="262626"/>
              </a:solidFill>
              <a:latin typeface="游ゴシック" panose="020B0400000000000000" pitchFamily="50" charset="-128"/>
              <a:ea typeface="游ゴシック" panose="020B0400000000000000" pitchFamily="50" charset="-128"/>
            </a:endParaRPr>
          </a:p>
          <a:p>
            <a:pPr defTabSz="914180"/>
            <a:r>
              <a:rPr lang="ja-JP" altLang="en-US" sz="1200" dirty="0">
                <a:solidFill>
                  <a:srgbClr val="262626"/>
                </a:solidFill>
                <a:latin typeface="游ゴシック" panose="020B0400000000000000" pitchFamily="50" charset="-128"/>
                <a:ea typeface="游ゴシック" panose="020B0400000000000000" pitchFamily="50" charset="-128"/>
              </a:rPr>
              <a:t>　　　　　　　　</a:t>
            </a:r>
            <a:r>
              <a:rPr lang="en-US" altLang="ja-JP" sz="1200" dirty="0" err="1">
                <a:solidFill>
                  <a:srgbClr val="262626"/>
                </a:solidFill>
                <a:latin typeface="游ゴシック" panose="020B0400000000000000" pitchFamily="50" charset="-128"/>
                <a:ea typeface="游ゴシック" panose="020B0400000000000000" pitchFamily="50" charset="-128"/>
              </a:rPr>
              <a:t>Logicad</a:t>
            </a:r>
            <a:r>
              <a:rPr lang="ja-JP" altLang="en-US" sz="1200" dirty="0">
                <a:solidFill>
                  <a:srgbClr val="262626"/>
                </a:solidFill>
                <a:latin typeface="游ゴシック" panose="020B0400000000000000" pitchFamily="50" charset="-128"/>
                <a:ea typeface="游ゴシック" panose="020B0400000000000000" pitchFamily="50" charset="-128"/>
              </a:rPr>
              <a:t>や他媒体実績を参考にさせていただきます。</a:t>
            </a:r>
            <a:endParaRPr lang="en-US" altLang="ja-JP" sz="1200" dirty="0">
              <a:solidFill>
                <a:srgbClr val="262626"/>
              </a:solidFill>
              <a:latin typeface="游ゴシック" panose="020B0400000000000000" pitchFamily="50" charset="-128"/>
              <a:ea typeface="游ゴシック" panose="020B0400000000000000" pitchFamily="50" charset="-128"/>
            </a:endParaRPr>
          </a:p>
        </p:txBody>
      </p:sp>
      <p:sp>
        <p:nvSpPr>
          <p:cNvPr id="39" name="角丸四角形 38"/>
          <p:cNvSpPr/>
          <p:nvPr/>
        </p:nvSpPr>
        <p:spPr>
          <a:xfrm>
            <a:off x="1591397" y="4232207"/>
            <a:ext cx="2376264" cy="315310"/>
          </a:xfrm>
          <a:prstGeom prst="roundRect">
            <a:avLst/>
          </a:prstGeom>
          <a:solidFill>
            <a:srgbClr val="0070C0"/>
          </a:solidFill>
          <a:ln w="25400" cap="flat" cmpd="sng" algn="ctr">
            <a:noFill/>
            <a:prstDash val="solid"/>
          </a:ln>
          <a:effectLst/>
        </p:spPr>
        <p:txBody>
          <a:bodyPr rtlCol="0" anchor="ctr"/>
          <a:lstStyle/>
          <a:p>
            <a:pPr marL="0" marR="0" lvl="0" indent="0" algn="ctr" defTabSz="914180" eaLnBrk="1" fontAlgn="auto" latinLnBrk="0" hangingPunct="1">
              <a:lnSpc>
                <a:spcPct val="100000"/>
              </a:lnSpc>
              <a:spcBef>
                <a:spcPts val="0"/>
              </a:spcBef>
              <a:spcAft>
                <a:spcPts val="0"/>
              </a:spcAft>
              <a:buClrTx/>
              <a:buSzTx/>
              <a:buFontTx/>
              <a:buNone/>
              <a:tabLst/>
              <a:defRPr/>
            </a:pPr>
            <a:r>
              <a:rPr kumimoji="0" lang="en-US" altLang="ja-JP" sz="1200" b="1" i="0" u="sng" strike="noStrike" kern="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CPA</a:t>
            </a:r>
            <a:r>
              <a:rPr kumimoji="0" lang="ja-JP" altLang="en-US" sz="1200" b="1" i="0" u="sng" strike="noStrike" kern="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課金モデル　実施イメージ</a:t>
            </a:r>
          </a:p>
        </p:txBody>
      </p:sp>
      <p:sp>
        <p:nvSpPr>
          <p:cNvPr id="40" name="正方形/長方形 39">
            <a:extLst>
              <a:ext uri="{FF2B5EF4-FFF2-40B4-BE49-F238E27FC236}">
                <a16:creationId xmlns:a16="http://schemas.microsoft.com/office/drawing/2014/main" id="{8CEC02FA-7459-4A73-974D-362E256A03A6}"/>
              </a:ext>
            </a:extLst>
          </p:cNvPr>
          <p:cNvSpPr/>
          <p:nvPr/>
        </p:nvSpPr>
        <p:spPr>
          <a:xfrm>
            <a:off x="1593872" y="5423028"/>
            <a:ext cx="5370512" cy="989161"/>
          </a:xfrm>
          <a:prstGeom prst="rect">
            <a:avLst/>
          </a:prstGeom>
          <a:solidFill>
            <a:srgbClr val="89B929">
              <a:lumMod val="60000"/>
              <a:lumOff val="40000"/>
              <a:alpha val="20000"/>
            </a:srgbClr>
          </a:solidFill>
          <a:ln w="25400" cap="flat" cmpd="sng" algn="ctr">
            <a:noFill/>
            <a:prstDash val="solid"/>
          </a:ln>
          <a:effectLst/>
        </p:spPr>
        <p:txBody>
          <a:bodyPr tIns="5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ja-JP" altLang="en-US" sz="1350" b="1" i="0" u="none" strike="noStrike" kern="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41" name="テキスト ボックス 40"/>
          <p:cNvSpPr txBox="1"/>
          <p:nvPr/>
        </p:nvSpPr>
        <p:spPr>
          <a:xfrm>
            <a:off x="1683633" y="5732574"/>
            <a:ext cx="5033198" cy="646331"/>
          </a:xfrm>
          <a:prstGeom prst="rect">
            <a:avLst/>
          </a:prstGeom>
          <a:noFill/>
        </p:spPr>
        <p:txBody>
          <a:bodyPr wrap="square" rtlCol="0">
            <a:spAutoFit/>
          </a:bodyPr>
          <a:lstStyle/>
          <a:p>
            <a:pPr defTabSz="914180"/>
            <a:r>
              <a:rPr lang="ja-JP" altLang="en-US" sz="1200" dirty="0">
                <a:solidFill>
                  <a:srgbClr val="262626"/>
                </a:solidFill>
                <a:latin typeface="游ゴシック" panose="020B0400000000000000" pitchFamily="50" charset="-128"/>
                <a:ea typeface="游ゴシック" panose="020B0400000000000000" pitchFamily="50" charset="-128"/>
              </a:rPr>
              <a:t>・ターゲット：　</a:t>
            </a:r>
            <a:r>
              <a:rPr lang="en-US" altLang="ja-JP" sz="1200" dirty="0">
                <a:solidFill>
                  <a:srgbClr val="262626"/>
                </a:solidFill>
                <a:latin typeface="游ゴシック" panose="020B0400000000000000" pitchFamily="50" charset="-128"/>
                <a:ea typeface="游ゴシック" panose="020B0400000000000000" pitchFamily="50" charset="-128"/>
              </a:rPr>
              <a:t>SMN</a:t>
            </a:r>
            <a:r>
              <a:rPr lang="ja-JP" altLang="en-US" sz="1200" dirty="0">
                <a:solidFill>
                  <a:srgbClr val="262626"/>
                </a:solidFill>
                <a:latin typeface="游ゴシック" panose="020B0400000000000000" pitchFamily="50" charset="-128"/>
                <a:ea typeface="游ゴシック" panose="020B0400000000000000" pitchFamily="50" charset="-128"/>
              </a:rPr>
              <a:t>社保有するデータ（社外連携データ不可）</a:t>
            </a:r>
            <a:endParaRPr lang="en-US" altLang="ja-JP" sz="1200" dirty="0">
              <a:solidFill>
                <a:srgbClr val="262626"/>
              </a:solidFill>
              <a:latin typeface="游ゴシック" panose="020B0400000000000000" pitchFamily="50" charset="-128"/>
              <a:ea typeface="游ゴシック" panose="020B0400000000000000" pitchFamily="50" charset="-128"/>
            </a:endParaRPr>
          </a:p>
          <a:p>
            <a:pPr defTabSz="914180"/>
            <a:r>
              <a:rPr lang="ja-JP" altLang="en-US" sz="1200" dirty="0">
                <a:solidFill>
                  <a:srgbClr val="262626"/>
                </a:solidFill>
                <a:latin typeface="游ゴシック" panose="020B0400000000000000" pitchFamily="50" charset="-128"/>
                <a:ea typeface="游ゴシック" panose="020B0400000000000000" pitchFamily="50" charset="-128"/>
              </a:rPr>
              <a:t>・課金単価</a:t>
            </a:r>
            <a:r>
              <a:rPr lang="en-US" altLang="ja-JP" sz="1200" dirty="0">
                <a:solidFill>
                  <a:srgbClr val="262626"/>
                </a:solidFill>
                <a:latin typeface="游ゴシック" panose="020B0400000000000000" pitchFamily="50" charset="-128"/>
                <a:ea typeface="游ゴシック" panose="020B0400000000000000" pitchFamily="50" charset="-128"/>
              </a:rPr>
              <a:t>	</a:t>
            </a:r>
            <a:r>
              <a:rPr lang="ja-JP" altLang="en-US" sz="1200" dirty="0">
                <a:solidFill>
                  <a:srgbClr val="262626"/>
                </a:solidFill>
                <a:latin typeface="游ゴシック" panose="020B0400000000000000" pitchFamily="50" charset="-128"/>
                <a:ea typeface="游ゴシック" panose="020B0400000000000000" pitchFamily="50" charset="-128"/>
              </a:rPr>
              <a:t>：　担当営業まで相談ください。</a:t>
            </a:r>
            <a:endParaRPr lang="en-US" altLang="ja-JP" sz="1200" dirty="0">
              <a:solidFill>
                <a:srgbClr val="262626"/>
              </a:solidFill>
              <a:latin typeface="游ゴシック" panose="020B0400000000000000" pitchFamily="50" charset="-128"/>
              <a:ea typeface="游ゴシック" panose="020B0400000000000000" pitchFamily="50" charset="-128"/>
            </a:endParaRPr>
          </a:p>
          <a:p>
            <a:pPr defTabSz="914180"/>
            <a:r>
              <a:rPr lang="ja-JP" altLang="en-US" sz="1200" b="1" dirty="0">
                <a:solidFill>
                  <a:srgbClr val="262626"/>
                </a:solidFill>
                <a:latin typeface="游ゴシック" panose="020B0400000000000000" pitchFamily="50" charset="-128"/>
                <a:ea typeface="游ゴシック" panose="020B0400000000000000" pitchFamily="50" charset="-128"/>
              </a:rPr>
              <a:t>　　　　　　　　</a:t>
            </a:r>
            <a:r>
              <a:rPr lang="en-US" altLang="ja-JP" sz="1200" b="1" dirty="0">
                <a:solidFill>
                  <a:srgbClr val="262626"/>
                </a:solidFill>
                <a:latin typeface="游ゴシック" panose="020B0400000000000000" pitchFamily="50" charset="-128"/>
                <a:ea typeface="游ゴシック" panose="020B0400000000000000" pitchFamily="50" charset="-128"/>
              </a:rPr>
              <a:t>※</a:t>
            </a:r>
            <a:r>
              <a:rPr lang="en-US" altLang="ja-JP" sz="1200" b="1" dirty="0" err="1">
                <a:solidFill>
                  <a:srgbClr val="262626"/>
                </a:solidFill>
                <a:latin typeface="游ゴシック" panose="020B0400000000000000" pitchFamily="50" charset="-128"/>
                <a:ea typeface="游ゴシック" panose="020B0400000000000000" pitchFamily="50" charset="-128"/>
              </a:rPr>
              <a:t>Valis</a:t>
            </a:r>
            <a:r>
              <a:rPr lang="en-US" altLang="ja-JP" sz="1200" b="1" dirty="0">
                <a:solidFill>
                  <a:srgbClr val="262626"/>
                </a:solidFill>
                <a:latin typeface="游ゴシック" panose="020B0400000000000000" pitchFamily="50" charset="-128"/>
                <a:ea typeface="游ゴシック" panose="020B0400000000000000" pitchFamily="50" charset="-128"/>
              </a:rPr>
              <a:t>-cockpit</a:t>
            </a:r>
            <a:r>
              <a:rPr lang="ja-JP" altLang="en-US" sz="1200" b="1" dirty="0">
                <a:solidFill>
                  <a:srgbClr val="262626"/>
                </a:solidFill>
                <a:latin typeface="游ゴシック" panose="020B0400000000000000" pitchFamily="50" charset="-128"/>
                <a:ea typeface="游ゴシック" panose="020B0400000000000000" pitchFamily="50" charset="-128"/>
              </a:rPr>
              <a:t>による配信分析も可能です。</a:t>
            </a:r>
            <a:endParaRPr lang="en-US" altLang="ja-JP" sz="1200" b="1" dirty="0">
              <a:solidFill>
                <a:srgbClr val="262626"/>
              </a:solidFill>
              <a:latin typeface="游ゴシック" panose="020B0400000000000000" pitchFamily="50" charset="-128"/>
              <a:ea typeface="游ゴシック" panose="020B0400000000000000" pitchFamily="50" charset="-128"/>
            </a:endParaRPr>
          </a:p>
        </p:txBody>
      </p:sp>
      <p:sp>
        <p:nvSpPr>
          <p:cNvPr id="42" name="角丸四角形 41"/>
          <p:cNvSpPr/>
          <p:nvPr/>
        </p:nvSpPr>
        <p:spPr>
          <a:xfrm>
            <a:off x="1591397" y="5383980"/>
            <a:ext cx="2376264" cy="315310"/>
          </a:xfrm>
          <a:prstGeom prst="roundRect">
            <a:avLst/>
          </a:prstGeom>
          <a:solidFill>
            <a:srgbClr val="00B050"/>
          </a:solidFill>
          <a:ln w="25400" cap="flat" cmpd="sng" algn="ctr">
            <a:noFill/>
            <a:prstDash val="solid"/>
          </a:ln>
          <a:effectLst/>
        </p:spPr>
        <p:txBody>
          <a:bodyPr rtlCol="0" anchor="ctr"/>
          <a:lstStyle/>
          <a:p>
            <a:pPr marL="0" marR="0" lvl="0" indent="0" algn="ctr" defTabSz="914180" eaLnBrk="1" fontAlgn="auto" latinLnBrk="0" hangingPunct="1">
              <a:lnSpc>
                <a:spcPct val="100000"/>
              </a:lnSpc>
              <a:spcBef>
                <a:spcPts val="0"/>
              </a:spcBef>
              <a:spcAft>
                <a:spcPts val="0"/>
              </a:spcAft>
              <a:buClrTx/>
              <a:buSzTx/>
              <a:buFontTx/>
              <a:buNone/>
              <a:tabLst/>
              <a:defRPr/>
            </a:pPr>
            <a:r>
              <a:rPr kumimoji="0" lang="en-US" altLang="ja-JP" sz="1200" b="1" i="0" u="sng" strike="noStrike" kern="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CPC</a:t>
            </a:r>
            <a:r>
              <a:rPr kumimoji="0" lang="ja-JP" altLang="en-US" sz="1200" b="1" i="0" u="sng" strike="noStrike" kern="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課金モデル　実施イメージ</a:t>
            </a:r>
          </a:p>
        </p:txBody>
      </p:sp>
    </p:spTree>
    <p:extLst>
      <p:ext uri="{BB962C8B-B14F-4D97-AF65-F5344CB8AC3E}">
        <p14:creationId xmlns:p14="http://schemas.microsoft.com/office/powerpoint/2010/main" val="2379492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a:t>Logicad</a:t>
            </a:r>
            <a:r>
              <a:rPr kumimoji="1" lang="ja-JP" altLang="en-US" dirty="0"/>
              <a:t>との併用配信</a:t>
            </a:r>
          </a:p>
        </p:txBody>
      </p:sp>
      <p:sp>
        <p:nvSpPr>
          <p:cNvPr id="111" name="正方形/長方形 110">
            <a:extLst>
              <a:ext uri="{FF2B5EF4-FFF2-40B4-BE49-F238E27FC236}">
                <a16:creationId xmlns:a16="http://schemas.microsoft.com/office/drawing/2014/main" id="{8CEC02FA-7459-4A73-974D-362E256A03A6}"/>
              </a:ext>
            </a:extLst>
          </p:cNvPr>
          <p:cNvSpPr/>
          <p:nvPr/>
        </p:nvSpPr>
        <p:spPr>
          <a:xfrm>
            <a:off x="1467027" y="3671198"/>
            <a:ext cx="9906000" cy="2073464"/>
          </a:xfrm>
          <a:prstGeom prst="rect">
            <a:avLst/>
          </a:prstGeom>
          <a:solidFill>
            <a:sysClr val="window" lastClr="FFFFFF">
              <a:lumMod val="95000"/>
            </a:sysClr>
          </a:solidFill>
          <a:ln w="25400" cap="flat" cmpd="sng" algn="ctr">
            <a:noFill/>
            <a:prstDash val="solid"/>
          </a:ln>
          <a:effectLst/>
        </p:spPr>
        <p:txBody>
          <a:bodyPr tIns="5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ja-JP" altLang="en-US" sz="1350" b="1" i="0" u="none" strike="noStrike" kern="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112" name="正方形/長方形 111">
            <a:extLst>
              <a:ext uri="{FF2B5EF4-FFF2-40B4-BE49-F238E27FC236}">
                <a16:creationId xmlns:a16="http://schemas.microsoft.com/office/drawing/2014/main" id="{FA3B66DB-E733-4DDC-B382-72E7F12482D8}"/>
              </a:ext>
            </a:extLst>
          </p:cNvPr>
          <p:cNvSpPr/>
          <p:nvPr/>
        </p:nvSpPr>
        <p:spPr>
          <a:xfrm>
            <a:off x="1815841" y="940921"/>
            <a:ext cx="9217024" cy="666007"/>
          </a:xfrm>
          <a:prstGeom prst="rect">
            <a:avLst/>
          </a:prstGeom>
          <a:noFill/>
          <a:ln w="25400" cap="flat" cmpd="sng" algn="ctr">
            <a:noFill/>
            <a:prstDash val="solid"/>
          </a:ln>
          <a:effectLst/>
        </p:spPr>
        <p:txBody>
          <a:bodyPr lIns="0" tIns="72000" rtlCol="0" anchor="ctr"/>
          <a:lstStyle/>
          <a:p>
            <a:pPr marL="0" marR="0" lvl="0" indent="0" defTabSz="914180" eaLnBrk="1" fontAlgn="auto" latinLnBrk="0" hangingPunct="1">
              <a:lnSpc>
                <a:spcPct val="110000"/>
              </a:lnSpc>
              <a:spcBef>
                <a:spcPts val="0"/>
              </a:spcBef>
              <a:spcAft>
                <a:spcPts val="0"/>
              </a:spcAft>
              <a:buClrTx/>
              <a:buSzTx/>
              <a:buFontTx/>
              <a:buNone/>
              <a:tabLst/>
              <a:defRPr/>
            </a:pPr>
            <a:r>
              <a:rPr kumimoji="0" lang="en-US" altLang="ja-JP" sz="2400" b="1" i="0" u="none" strike="noStrike" kern="0" cap="none" spc="0" normalizeH="0" baseline="0" noProof="0" dirty="0" err="1">
                <a:ln>
                  <a:noFill/>
                </a:ln>
                <a:solidFill>
                  <a:srgbClr val="262626"/>
                </a:solidFill>
                <a:effectLst/>
                <a:uLnTx/>
                <a:uFillTx/>
                <a:latin typeface="游ゴシック" panose="020B0400000000000000" pitchFamily="50" charset="-128"/>
                <a:ea typeface="游ゴシック" panose="020B0400000000000000" pitchFamily="50" charset="-128"/>
                <a:cs typeface="+mn-cs"/>
              </a:rPr>
              <a:t>Logicad</a:t>
            </a:r>
            <a:r>
              <a:rPr kumimoji="0" lang="ja-JP" altLang="en-US" sz="2400" b="1" i="0" u="none" strike="noStrike" kern="0" cap="none" spc="0" normalizeH="0" baseline="0" noProof="0" dirty="0">
                <a:ln>
                  <a:noFill/>
                </a:ln>
                <a:solidFill>
                  <a:srgbClr val="262626"/>
                </a:solidFill>
                <a:effectLst/>
                <a:uLnTx/>
                <a:uFillTx/>
                <a:latin typeface="游ゴシック" panose="020B0400000000000000" pitchFamily="50" charset="-128"/>
                <a:ea typeface="游ゴシック" panose="020B0400000000000000" pitchFamily="50" charset="-128"/>
                <a:cs typeface="+mn-cs"/>
              </a:rPr>
              <a:t>との併用配信によるアップセルを実現！</a:t>
            </a:r>
          </a:p>
        </p:txBody>
      </p:sp>
      <p:sp>
        <p:nvSpPr>
          <p:cNvPr id="113" name="テキスト ボックス 70"/>
          <p:cNvSpPr txBox="1"/>
          <p:nvPr/>
        </p:nvSpPr>
        <p:spPr>
          <a:xfrm>
            <a:off x="1815842" y="1649924"/>
            <a:ext cx="9217023" cy="738664"/>
          </a:xfrm>
          <a:prstGeom prst="rect">
            <a:avLst/>
          </a:prstGeom>
          <a:noFill/>
        </p:spPr>
        <p:txBody>
          <a:bodyPr wrap="square" rtlCol="0">
            <a:spAutoFit/>
          </a:bodyPr>
          <a:lstStyle>
            <a:defPPr>
              <a:defRPr lang="ja-JP"/>
            </a:defPPr>
            <a:lvl1pPr marL="0" algn="l" defTabSz="914180" rtl="0" eaLnBrk="1" latinLnBrk="0" hangingPunct="1">
              <a:defRPr kumimoji="1" sz="1800" kern="1200">
                <a:solidFill>
                  <a:schemeClr val="tx1"/>
                </a:solidFill>
                <a:latin typeface="+mn-lt"/>
                <a:ea typeface="+mn-ea"/>
                <a:cs typeface="+mn-cs"/>
              </a:defRPr>
            </a:lvl1pPr>
            <a:lvl2pPr marL="457090" algn="l" defTabSz="914180" rtl="0" eaLnBrk="1" latinLnBrk="0" hangingPunct="1">
              <a:defRPr kumimoji="1" sz="1800" kern="1200">
                <a:solidFill>
                  <a:schemeClr val="tx1"/>
                </a:solidFill>
                <a:latin typeface="+mn-lt"/>
                <a:ea typeface="+mn-ea"/>
                <a:cs typeface="+mn-cs"/>
              </a:defRPr>
            </a:lvl2pPr>
            <a:lvl3pPr marL="914180" algn="l" defTabSz="914180" rtl="0" eaLnBrk="1" latinLnBrk="0" hangingPunct="1">
              <a:defRPr kumimoji="1" sz="1800" kern="1200">
                <a:solidFill>
                  <a:schemeClr val="tx1"/>
                </a:solidFill>
                <a:latin typeface="+mn-lt"/>
                <a:ea typeface="+mn-ea"/>
                <a:cs typeface="+mn-cs"/>
              </a:defRPr>
            </a:lvl3pPr>
            <a:lvl4pPr marL="1371270" algn="l" defTabSz="914180" rtl="0" eaLnBrk="1" latinLnBrk="0" hangingPunct="1">
              <a:defRPr kumimoji="1" sz="1800" kern="1200">
                <a:solidFill>
                  <a:schemeClr val="tx1"/>
                </a:solidFill>
                <a:latin typeface="+mn-lt"/>
                <a:ea typeface="+mn-ea"/>
                <a:cs typeface="+mn-cs"/>
              </a:defRPr>
            </a:lvl4pPr>
            <a:lvl5pPr marL="1828361" algn="l" defTabSz="914180" rtl="0" eaLnBrk="1" latinLnBrk="0" hangingPunct="1">
              <a:defRPr kumimoji="1" sz="1800" kern="1200">
                <a:solidFill>
                  <a:schemeClr val="tx1"/>
                </a:solidFill>
                <a:latin typeface="+mn-lt"/>
                <a:ea typeface="+mn-ea"/>
                <a:cs typeface="+mn-cs"/>
              </a:defRPr>
            </a:lvl5pPr>
            <a:lvl6pPr marL="2285451" algn="l" defTabSz="914180" rtl="0" eaLnBrk="1" latinLnBrk="0" hangingPunct="1">
              <a:defRPr kumimoji="1" sz="1800" kern="1200">
                <a:solidFill>
                  <a:schemeClr val="tx1"/>
                </a:solidFill>
                <a:latin typeface="+mn-lt"/>
                <a:ea typeface="+mn-ea"/>
                <a:cs typeface="+mn-cs"/>
              </a:defRPr>
            </a:lvl6pPr>
            <a:lvl7pPr marL="2742542" algn="l" defTabSz="914180" rtl="0" eaLnBrk="1" latinLnBrk="0" hangingPunct="1">
              <a:defRPr kumimoji="1" sz="1800" kern="1200">
                <a:solidFill>
                  <a:schemeClr val="tx1"/>
                </a:solidFill>
                <a:latin typeface="+mn-lt"/>
                <a:ea typeface="+mn-ea"/>
                <a:cs typeface="+mn-cs"/>
              </a:defRPr>
            </a:lvl7pPr>
            <a:lvl8pPr marL="3199632" algn="l" defTabSz="914180" rtl="0" eaLnBrk="1" latinLnBrk="0" hangingPunct="1">
              <a:defRPr kumimoji="1" sz="1800" kern="1200">
                <a:solidFill>
                  <a:schemeClr val="tx1"/>
                </a:solidFill>
                <a:latin typeface="+mn-lt"/>
                <a:ea typeface="+mn-ea"/>
                <a:cs typeface="+mn-cs"/>
              </a:defRPr>
            </a:lvl8pPr>
            <a:lvl9pPr marL="3656722" algn="l" defTabSz="914180" rtl="0" eaLnBrk="1" latinLnBrk="0" hangingPunct="1">
              <a:defRPr kumimoji="1" sz="1800" kern="1200">
                <a:solidFill>
                  <a:schemeClr val="tx1"/>
                </a:solidFill>
                <a:latin typeface="+mn-lt"/>
                <a:ea typeface="+mn-ea"/>
                <a:cs typeface="+mn-cs"/>
              </a:defRPr>
            </a:lvl9pPr>
          </a:lstStyle>
          <a:p>
            <a:r>
              <a:rPr lang="en-US" altLang="ja-JP" sz="1400" b="1" dirty="0">
                <a:solidFill>
                  <a:srgbClr val="262626"/>
                </a:solidFill>
                <a:latin typeface="メイリオ"/>
                <a:ea typeface="游ゴシック" panose="020B0400000000000000" pitchFamily="50" charset="-128"/>
              </a:rPr>
              <a:t>VALIS-CPX</a:t>
            </a:r>
            <a:r>
              <a:rPr lang="ja-JP" altLang="en-US" sz="1400" b="1" dirty="0">
                <a:solidFill>
                  <a:srgbClr val="262626"/>
                </a:solidFill>
                <a:latin typeface="メイリオ"/>
                <a:ea typeface="游ゴシック" panose="020B0400000000000000" pitchFamily="50" charset="-128"/>
              </a:rPr>
              <a:t>では</a:t>
            </a:r>
            <a:r>
              <a:rPr lang="en-US" altLang="ja-JP" sz="1400" b="1" dirty="0" err="1">
                <a:solidFill>
                  <a:srgbClr val="262626"/>
                </a:solidFill>
                <a:latin typeface="メイリオ"/>
                <a:ea typeface="游ゴシック" panose="020B0400000000000000" pitchFamily="50" charset="-128"/>
              </a:rPr>
              <a:t>Logicad</a:t>
            </a:r>
            <a:r>
              <a:rPr lang="ja-JP" altLang="en-US" sz="1400" b="1" dirty="0">
                <a:solidFill>
                  <a:srgbClr val="262626"/>
                </a:solidFill>
                <a:latin typeface="メイリオ"/>
                <a:ea typeface="游ゴシック" panose="020B0400000000000000" pitchFamily="50" charset="-128"/>
              </a:rPr>
              <a:t>とのコンバージョンを区別することでカウント数の重複を防ぎます。</a:t>
            </a:r>
          </a:p>
          <a:p>
            <a:r>
              <a:rPr lang="ja-JP" altLang="en-US" sz="1400" b="1" dirty="0">
                <a:solidFill>
                  <a:srgbClr val="262626"/>
                </a:solidFill>
                <a:latin typeface="メイリオ"/>
                <a:ea typeface="游ゴシック" panose="020B0400000000000000" pitchFamily="50" charset="-128"/>
              </a:rPr>
              <a:t>運用スペシャリスト達によるキメ細やかな運用型</a:t>
            </a:r>
            <a:r>
              <a:rPr lang="en-US" altLang="ja-JP" sz="1400" b="1" dirty="0">
                <a:solidFill>
                  <a:srgbClr val="262626"/>
                </a:solidFill>
                <a:latin typeface="メイリオ"/>
                <a:ea typeface="游ゴシック" panose="020B0400000000000000" pitchFamily="50" charset="-128"/>
              </a:rPr>
              <a:t>DSP</a:t>
            </a:r>
            <a:r>
              <a:rPr lang="ja-JP" altLang="en-US" sz="1400" b="1" dirty="0">
                <a:solidFill>
                  <a:srgbClr val="262626"/>
                </a:solidFill>
                <a:latin typeface="メイリオ"/>
                <a:ea typeface="游ゴシック" panose="020B0400000000000000" pitchFamily="50" charset="-128"/>
              </a:rPr>
              <a:t>と、</a:t>
            </a:r>
            <a:r>
              <a:rPr lang="en-US" altLang="ja-JP" sz="1400" b="1" dirty="0">
                <a:solidFill>
                  <a:srgbClr val="262626"/>
                </a:solidFill>
                <a:latin typeface="メイリオ"/>
                <a:ea typeface="游ゴシック" panose="020B0400000000000000" pitchFamily="50" charset="-128"/>
              </a:rPr>
              <a:t>AI</a:t>
            </a:r>
            <a:r>
              <a:rPr lang="ja-JP" altLang="en-US" sz="1400" b="1" dirty="0">
                <a:solidFill>
                  <a:srgbClr val="262626"/>
                </a:solidFill>
                <a:latin typeface="メイリオ"/>
                <a:ea typeface="游ゴシック" panose="020B0400000000000000" pitchFamily="50" charset="-128"/>
              </a:rPr>
              <a:t>を用いた自動最適化型</a:t>
            </a:r>
            <a:r>
              <a:rPr lang="en-US" altLang="ja-JP" sz="1400" b="1" dirty="0">
                <a:solidFill>
                  <a:srgbClr val="262626"/>
                </a:solidFill>
                <a:latin typeface="メイリオ"/>
                <a:ea typeface="游ゴシック" panose="020B0400000000000000" pitchFamily="50" charset="-128"/>
              </a:rPr>
              <a:t>DSP</a:t>
            </a:r>
            <a:r>
              <a:rPr lang="ja-JP" altLang="en-US" sz="1400" b="1" dirty="0">
                <a:solidFill>
                  <a:srgbClr val="262626"/>
                </a:solidFill>
                <a:latin typeface="メイリオ"/>
                <a:ea typeface="游ゴシック" panose="020B0400000000000000" pitchFamily="50" charset="-128"/>
              </a:rPr>
              <a:t>を組み合わせることで</a:t>
            </a:r>
            <a:endParaRPr lang="en-US" altLang="ja-JP" sz="1400" b="1" dirty="0">
              <a:solidFill>
                <a:srgbClr val="262626"/>
              </a:solidFill>
              <a:latin typeface="メイリオ"/>
              <a:ea typeface="游ゴシック" panose="020B0400000000000000" pitchFamily="50" charset="-128"/>
            </a:endParaRPr>
          </a:p>
          <a:p>
            <a:r>
              <a:rPr lang="ja-JP" altLang="en-US" sz="1400" b="1" dirty="0">
                <a:solidFill>
                  <a:srgbClr val="262626"/>
                </a:solidFill>
                <a:latin typeface="メイリオ"/>
                <a:ea typeface="游ゴシック" panose="020B0400000000000000" pitchFamily="50" charset="-128"/>
              </a:rPr>
              <a:t>コンバージョン件数の最大化を図ります。</a:t>
            </a:r>
            <a:endParaRPr lang="en-US" altLang="ja-JP" sz="1400" b="1" dirty="0">
              <a:solidFill>
                <a:srgbClr val="262626"/>
              </a:solidFill>
              <a:latin typeface="メイリオ"/>
              <a:ea typeface="游ゴシック" panose="020B0400000000000000" pitchFamily="50" charset="-128"/>
            </a:endParaRPr>
          </a:p>
        </p:txBody>
      </p:sp>
      <p:sp>
        <p:nvSpPr>
          <p:cNvPr id="114" name="対角する 2 つの角を切り取った四角形 113"/>
          <p:cNvSpPr/>
          <p:nvPr/>
        </p:nvSpPr>
        <p:spPr>
          <a:xfrm>
            <a:off x="1818462" y="1332197"/>
            <a:ext cx="6622115" cy="97204"/>
          </a:xfrm>
          <a:prstGeom prst="snip2DiagRect">
            <a:avLst/>
          </a:prstGeom>
          <a:solidFill>
            <a:srgbClr val="0192FF">
              <a:alpha val="36078"/>
            </a:srgbClr>
          </a:solidFill>
          <a:ln w="25400" cap="flat" cmpd="sng" algn="ctr">
            <a:noFill/>
            <a:prstDash val="solid"/>
          </a:ln>
          <a:effectLst/>
        </p:spPr>
        <p:txBody>
          <a:bodyPr rtlCol="0" anchor="ctr"/>
          <a:lstStyle/>
          <a:p>
            <a:pPr marL="0" marR="0" lvl="0" indent="0" algn="ctr" defTabSz="91418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a:ea typeface="メイリオ"/>
              <a:cs typeface="+mn-cs"/>
            </a:endParaRPr>
          </a:p>
        </p:txBody>
      </p:sp>
      <p:grpSp>
        <p:nvGrpSpPr>
          <p:cNvPr id="115" name="グループ化 114"/>
          <p:cNvGrpSpPr/>
          <p:nvPr/>
        </p:nvGrpSpPr>
        <p:grpSpPr>
          <a:xfrm>
            <a:off x="3328009" y="2415779"/>
            <a:ext cx="5920702" cy="1121593"/>
            <a:chOff x="1995589" y="2835342"/>
            <a:chExt cx="5920702" cy="1121593"/>
          </a:xfrm>
        </p:grpSpPr>
        <p:cxnSp>
          <p:nvCxnSpPr>
            <p:cNvPr id="116" name="直線矢印コネクタ 115"/>
            <p:cNvCxnSpPr/>
            <p:nvPr/>
          </p:nvCxnSpPr>
          <p:spPr>
            <a:xfrm>
              <a:off x="1995589" y="3396140"/>
              <a:ext cx="4680520" cy="0"/>
            </a:xfrm>
            <a:prstGeom prst="straightConnector1">
              <a:avLst/>
            </a:prstGeom>
            <a:noFill/>
            <a:ln w="38100" cap="flat" cmpd="sng" algn="ctr">
              <a:solidFill>
                <a:srgbClr val="262626">
                  <a:lumMod val="75000"/>
                  <a:lumOff val="25000"/>
                </a:srgbClr>
              </a:solidFill>
              <a:prstDash val="sysDot"/>
              <a:tailEnd type="triangle"/>
            </a:ln>
            <a:effectLst/>
          </p:spPr>
        </p:cxnSp>
        <p:sp>
          <p:nvSpPr>
            <p:cNvPr id="117" name="正方形/長方形 116"/>
            <p:cNvSpPr/>
            <p:nvPr/>
          </p:nvSpPr>
          <p:spPr>
            <a:xfrm>
              <a:off x="4623881" y="3114141"/>
              <a:ext cx="1080120" cy="563996"/>
            </a:xfrm>
            <a:prstGeom prst="rect">
              <a:avLst/>
            </a:prstGeom>
            <a:solidFill>
              <a:sysClr val="window" lastClr="FFFFFF"/>
            </a:solidFill>
            <a:ln w="25400" cap="flat" cmpd="sng" algn="ctr">
              <a:solidFill>
                <a:srgbClr val="262626">
                  <a:lumMod val="75000"/>
                  <a:lumOff val="25000"/>
                </a:srgbClr>
              </a:solidFill>
              <a:prstDash val="solid"/>
            </a:ln>
            <a:effectLst/>
          </p:spPr>
          <p:txBody>
            <a:bodyPr rtlCol="0" anchor="ctr"/>
            <a:lstStyle/>
            <a:p>
              <a:pPr marL="0" marR="0" lvl="0" indent="0" algn="ctr" defTabSz="91418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a:ea typeface="メイリオ"/>
                <a:cs typeface="+mn-cs"/>
              </a:endParaRPr>
            </a:p>
          </p:txBody>
        </p:sp>
        <p:sp>
          <p:nvSpPr>
            <p:cNvPr id="118" name="正方形/長方形 117"/>
            <p:cNvSpPr/>
            <p:nvPr/>
          </p:nvSpPr>
          <p:spPr>
            <a:xfrm>
              <a:off x="2787677" y="3114141"/>
              <a:ext cx="1080120" cy="563996"/>
            </a:xfrm>
            <a:prstGeom prst="rect">
              <a:avLst/>
            </a:prstGeom>
            <a:solidFill>
              <a:sysClr val="window" lastClr="FFFFFF"/>
            </a:solidFill>
            <a:ln w="25400" cap="flat" cmpd="sng" algn="ctr">
              <a:solidFill>
                <a:srgbClr val="262626">
                  <a:lumMod val="75000"/>
                  <a:lumOff val="25000"/>
                </a:srgbClr>
              </a:solidFill>
              <a:prstDash val="solid"/>
            </a:ln>
            <a:effectLst/>
          </p:spPr>
          <p:txBody>
            <a:bodyPr rtlCol="0" anchor="ctr"/>
            <a:lstStyle/>
            <a:p>
              <a:pPr marL="0" marR="0" lvl="0" indent="0" algn="ctr" defTabSz="91418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a:ea typeface="メイリオ"/>
                <a:cs typeface="+mn-cs"/>
              </a:endParaRPr>
            </a:p>
          </p:txBody>
        </p:sp>
        <p:pic>
          <p:nvPicPr>
            <p:cNvPr id="119" name="Picture 2" descr="Logica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948105" y="3294017"/>
              <a:ext cx="759263" cy="204246"/>
            </a:xfrm>
            <a:prstGeom prst="rect">
              <a:avLst/>
            </a:prstGeom>
            <a:noFill/>
            <a:extLst>
              <a:ext uri="{909E8E84-426E-40DD-AFC4-6F175D3DCCD1}">
                <a14:hiddenFill xmlns:a14="http://schemas.microsoft.com/office/drawing/2010/main">
                  <a:solidFill>
                    <a:srgbClr val="FFFFFF"/>
                  </a:solidFill>
                </a14:hiddenFill>
              </a:ext>
            </a:extLst>
          </p:spPr>
        </p:pic>
        <p:pic>
          <p:nvPicPr>
            <p:cNvPr id="120" name="図 11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59276" y="3240254"/>
              <a:ext cx="1008112" cy="311771"/>
            </a:xfrm>
            <a:prstGeom prst="rect">
              <a:avLst/>
            </a:prstGeom>
          </p:spPr>
        </p:pic>
        <p:grpSp>
          <p:nvGrpSpPr>
            <p:cNvPr id="121" name="グループ化 120"/>
            <p:cNvGrpSpPr/>
            <p:nvPr/>
          </p:nvGrpSpPr>
          <p:grpSpPr>
            <a:xfrm>
              <a:off x="3008784" y="2852936"/>
              <a:ext cx="648072" cy="300082"/>
              <a:chOff x="1856655" y="3158943"/>
              <a:chExt cx="648072" cy="300082"/>
            </a:xfrm>
          </p:grpSpPr>
          <p:sp>
            <p:nvSpPr>
              <p:cNvPr id="131" name="テキスト ボックス 70"/>
              <p:cNvSpPr txBox="1"/>
              <p:nvPr/>
            </p:nvSpPr>
            <p:spPr>
              <a:xfrm>
                <a:off x="1856655" y="3158943"/>
                <a:ext cx="648072" cy="300082"/>
              </a:xfrm>
              <a:prstGeom prst="rect">
                <a:avLst/>
              </a:prstGeom>
              <a:noFill/>
            </p:spPr>
            <p:txBody>
              <a:bodyPr wrap="square" rtlCol="0">
                <a:spAutoFit/>
              </a:bodyPr>
              <a:lstStyle>
                <a:defPPr>
                  <a:defRPr lang="ja-JP"/>
                </a:defPPr>
                <a:lvl1pPr marL="0" algn="l" defTabSz="914180" rtl="0" eaLnBrk="1" latinLnBrk="0" hangingPunct="1">
                  <a:defRPr kumimoji="1" sz="1800" kern="1200">
                    <a:solidFill>
                      <a:schemeClr val="tx1"/>
                    </a:solidFill>
                    <a:latin typeface="+mn-lt"/>
                    <a:ea typeface="+mn-ea"/>
                    <a:cs typeface="+mn-cs"/>
                  </a:defRPr>
                </a:lvl1pPr>
                <a:lvl2pPr marL="457090" algn="l" defTabSz="914180" rtl="0" eaLnBrk="1" latinLnBrk="0" hangingPunct="1">
                  <a:defRPr kumimoji="1" sz="1800" kern="1200">
                    <a:solidFill>
                      <a:schemeClr val="tx1"/>
                    </a:solidFill>
                    <a:latin typeface="+mn-lt"/>
                    <a:ea typeface="+mn-ea"/>
                    <a:cs typeface="+mn-cs"/>
                  </a:defRPr>
                </a:lvl2pPr>
                <a:lvl3pPr marL="914180" algn="l" defTabSz="914180" rtl="0" eaLnBrk="1" latinLnBrk="0" hangingPunct="1">
                  <a:defRPr kumimoji="1" sz="1800" kern="1200">
                    <a:solidFill>
                      <a:schemeClr val="tx1"/>
                    </a:solidFill>
                    <a:latin typeface="+mn-lt"/>
                    <a:ea typeface="+mn-ea"/>
                    <a:cs typeface="+mn-cs"/>
                  </a:defRPr>
                </a:lvl3pPr>
                <a:lvl4pPr marL="1371270" algn="l" defTabSz="914180" rtl="0" eaLnBrk="1" latinLnBrk="0" hangingPunct="1">
                  <a:defRPr kumimoji="1" sz="1800" kern="1200">
                    <a:solidFill>
                      <a:schemeClr val="tx1"/>
                    </a:solidFill>
                    <a:latin typeface="+mn-lt"/>
                    <a:ea typeface="+mn-ea"/>
                    <a:cs typeface="+mn-cs"/>
                  </a:defRPr>
                </a:lvl4pPr>
                <a:lvl5pPr marL="1828361" algn="l" defTabSz="914180" rtl="0" eaLnBrk="1" latinLnBrk="0" hangingPunct="1">
                  <a:defRPr kumimoji="1" sz="1800" kern="1200">
                    <a:solidFill>
                      <a:schemeClr val="tx1"/>
                    </a:solidFill>
                    <a:latin typeface="+mn-lt"/>
                    <a:ea typeface="+mn-ea"/>
                    <a:cs typeface="+mn-cs"/>
                  </a:defRPr>
                </a:lvl5pPr>
                <a:lvl6pPr marL="2285451" algn="l" defTabSz="914180" rtl="0" eaLnBrk="1" latinLnBrk="0" hangingPunct="1">
                  <a:defRPr kumimoji="1" sz="1800" kern="1200">
                    <a:solidFill>
                      <a:schemeClr val="tx1"/>
                    </a:solidFill>
                    <a:latin typeface="+mn-lt"/>
                    <a:ea typeface="+mn-ea"/>
                    <a:cs typeface="+mn-cs"/>
                  </a:defRPr>
                </a:lvl6pPr>
                <a:lvl7pPr marL="2742542" algn="l" defTabSz="914180" rtl="0" eaLnBrk="1" latinLnBrk="0" hangingPunct="1">
                  <a:defRPr kumimoji="1" sz="1800" kern="1200">
                    <a:solidFill>
                      <a:schemeClr val="tx1"/>
                    </a:solidFill>
                    <a:latin typeface="+mn-lt"/>
                    <a:ea typeface="+mn-ea"/>
                    <a:cs typeface="+mn-cs"/>
                  </a:defRPr>
                </a:lvl7pPr>
                <a:lvl8pPr marL="3199632" algn="l" defTabSz="914180" rtl="0" eaLnBrk="1" latinLnBrk="0" hangingPunct="1">
                  <a:defRPr kumimoji="1" sz="1800" kern="1200">
                    <a:solidFill>
                      <a:schemeClr val="tx1"/>
                    </a:solidFill>
                    <a:latin typeface="+mn-lt"/>
                    <a:ea typeface="+mn-ea"/>
                    <a:cs typeface="+mn-cs"/>
                  </a:defRPr>
                </a:lvl8pPr>
                <a:lvl9pPr marL="3656722" algn="l" defTabSz="914180" rtl="0" eaLnBrk="1" latinLnBrk="0" hangingPunct="1">
                  <a:defRPr kumimoji="1" sz="1800" kern="1200">
                    <a:solidFill>
                      <a:schemeClr val="tx1"/>
                    </a:solidFill>
                    <a:latin typeface="+mn-lt"/>
                    <a:ea typeface="+mn-ea"/>
                    <a:cs typeface="+mn-cs"/>
                  </a:defRPr>
                </a:lvl9pPr>
              </a:lstStyle>
              <a:p>
                <a:pPr marL="0" marR="0" lvl="0" indent="0" algn="l" defTabSz="914180" rtl="0" eaLnBrk="1" fontAlgn="auto" latinLnBrk="0" hangingPunct="1">
                  <a:lnSpc>
                    <a:spcPct val="100000"/>
                  </a:lnSpc>
                  <a:spcBef>
                    <a:spcPts val="0"/>
                  </a:spcBef>
                  <a:spcAft>
                    <a:spcPts val="0"/>
                  </a:spcAft>
                  <a:buClrTx/>
                  <a:buSzTx/>
                  <a:buFontTx/>
                  <a:buNone/>
                  <a:tabLst/>
                  <a:defRPr/>
                </a:pPr>
                <a:r>
                  <a:rPr kumimoji="1" lang="en-US" altLang="ja-JP" sz="1350" b="1" i="0" u="none" strike="noStrike" kern="1200" cap="none" spc="0" normalizeH="0" baseline="0" noProof="0" dirty="0">
                    <a:ln>
                      <a:noFill/>
                    </a:ln>
                    <a:solidFill>
                      <a:srgbClr val="262626"/>
                    </a:solidFill>
                    <a:effectLst/>
                    <a:uLnTx/>
                    <a:uFillTx/>
                    <a:latin typeface="游ゴシック" panose="020B0400000000000000" pitchFamily="50" charset="-128"/>
                    <a:ea typeface="游ゴシック" panose="020B0400000000000000" pitchFamily="50" charset="-128"/>
                    <a:cs typeface="+mn-cs"/>
                  </a:rPr>
                  <a:t>Click</a:t>
                </a:r>
              </a:p>
            </p:txBody>
          </p:sp>
          <p:grpSp>
            <p:nvGrpSpPr>
              <p:cNvPr id="132" name="グループ化 131"/>
              <p:cNvGrpSpPr/>
              <p:nvPr/>
            </p:nvGrpSpPr>
            <p:grpSpPr>
              <a:xfrm>
                <a:off x="2360712" y="3167219"/>
                <a:ext cx="113284" cy="111930"/>
                <a:chOff x="2316312" y="3115148"/>
                <a:chExt cx="113284" cy="111930"/>
              </a:xfrm>
            </p:grpSpPr>
            <p:sp>
              <p:nvSpPr>
                <p:cNvPr id="133" name="二等辺三角形 132"/>
                <p:cNvSpPr/>
                <p:nvPr/>
              </p:nvSpPr>
              <p:spPr>
                <a:xfrm rot="2482545" flipV="1">
                  <a:off x="2352440" y="3118601"/>
                  <a:ext cx="45719" cy="97863"/>
                </a:xfrm>
                <a:prstGeom prst="triangle">
                  <a:avLst/>
                </a:prstGeom>
                <a:solidFill>
                  <a:srgbClr val="FFC000"/>
                </a:solidFill>
                <a:ln w="25400" cap="flat" cmpd="sng" algn="ctr">
                  <a:noFill/>
                  <a:prstDash val="solid"/>
                </a:ln>
                <a:effectLst/>
              </p:spPr>
              <p:txBody>
                <a:bodyPr rtlCol="0" anchor="ctr"/>
                <a:lstStyle/>
                <a:p>
                  <a:pPr marL="0" marR="0" lvl="0" indent="0" algn="ctr" defTabSz="91418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a:ea typeface="メイリオ"/>
                    <a:cs typeface="+mn-cs"/>
                  </a:endParaRPr>
                </a:p>
              </p:txBody>
            </p:sp>
            <p:sp>
              <p:nvSpPr>
                <p:cNvPr id="134" name="二等辺三角形 133"/>
                <p:cNvSpPr/>
                <p:nvPr/>
              </p:nvSpPr>
              <p:spPr>
                <a:xfrm rot="4220080" flipV="1">
                  <a:off x="2371371" y="3168854"/>
                  <a:ext cx="45719" cy="70730"/>
                </a:xfrm>
                <a:prstGeom prst="triangle">
                  <a:avLst/>
                </a:prstGeom>
                <a:solidFill>
                  <a:srgbClr val="FFC000"/>
                </a:solidFill>
                <a:ln w="25400" cap="flat" cmpd="sng" algn="ctr">
                  <a:noFill/>
                  <a:prstDash val="solid"/>
                </a:ln>
                <a:effectLst/>
              </p:spPr>
              <p:txBody>
                <a:bodyPr rtlCol="0" anchor="ctr"/>
                <a:lstStyle/>
                <a:p>
                  <a:pPr marL="0" marR="0" lvl="0" indent="0" algn="ctr" defTabSz="91418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a:ea typeface="メイリオ"/>
                    <a:cs typeface="+mn-cs"/>
                  </a:endParaRPr>
                </a:p>
              </p:txBody>
            </p:sp>
            <p:sp>
              <p:nvSpPr>
                <p:cNvPr id="135" name="二等辺三角形 134"/>
                <p:cNvSpPr/>
                <p:nvPr/>
              </p:nvSpPr>
              <p:spPr>
                <a:xfrm rot="479565" flipH="1" flipV="1">
                  <a:off x="2316312" y="3115148"/>
                  <a:ext cx="45719" cy="71798"/>
                </a:xfrm>
                <a:prstGeom prst="triangle">
                  <a:avLst/>
                </a:prstGeom>
                <a:solidFill>
                  <a:srgbClr val="FFC000"/>
                </a:solidFill>
                <a:ln w="25400" cap="flat" cmpd="sng" algn="ctr">
                  <a:noFill/>
                  <a:prstDash val="solid"/>
                </a:ln>
                <a:effectLst/>
              </p:spPr>
              <p:txBody>
                <a:bodyPr rtlCol="0" anchor="ctr"/>
                <a:lstStyle/>
                <a:p>
                  <a:pPr marL="0" marR="0" lvl="0" indent="0" algn="ctr" defTabSz="91418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a:ea typeface="メイリオ"/>
                    <a:cs typeface="+mn-cs"/>
                  </a:endParaRPr>
                </a:p>
              </p:txBody>
            </p:sp>
          </p:grpSp>
        </p:grpSp>
        <p:grpSp>
          <p:nvGrpSpPr>
            <p:cNvPr id="122" name="グループ化 121"/>
            <p:cNvGrpSpPr/>
            <p:nvPr/>
          </p:nvGrpSpPr>
          <p:grpSpPr>
            <a:xfrm>
              <a:off x="4839296" y="2852936"/>
              <a:ext cx="648072" cy="300082"/>
              <a:chOff x="1856655" y="3158943"/>
              <a:chExt cx="648072" cy="300082"/>
            </a:xfrm>
          </p:grpSpPr>
          <p:sp>
            <p:nvSpPr>
              <p:cNvPr id="126" name="テキスト ボックス 70"/>
              <p:cNvSpPr txBox="1"/>
              <p:nvPr/>
            </p:nvSpPr>
            <p:spPr>
              <a:xfrm>
                <a:off x="1856655" y="3158943"/>
                <a:ext cx="648072" cy="300082"/>
              </a:xfrm>
              <a:prstGeom prst="rect">
                <a:avLst/>
              </a:prstGeom>
              <a:noFill/>
            </p:spPr>
            <p:txBody>
              <a:bodyPr wrap="square" rtlCol="0">
                <a:spAutoFit/>
              </a:bodyPr>
              <a:lstStyle>
                <a:defPPr>
                  <a:defRPr lang="ja-JP"/>
                </a:defPPr>
                <a:lvl1pPr marL="0" algn="l" defTabSz="914180" rtl="0" eaLnBrk="1" latinLnBrk="0" hangingPunct="1">
                  <a:defRPr kumimoji="1" sz="1800" kern="1200">
                    <a:solidFill>
                      <a:schemeClr val="tx1"/>
                    </a:solidFill>
                    <a:latin typeface="+mn-lt"/>
                    <a:ea typeface="+mn-ea"/>
                    <a:cs typeface="+mn-cs"/>
                  </a:defRPr>
                </a:lvl1pPr>
                <a:lvl2pPr marL="457090" algn="l" defTabSz="914180" rtl="0" eaLnBrk="1" latinLnBrk="0" hangingPunct="1">
                  <a:defRPr kumimoji="1" sz="1800" kern="1200">
                    <a:solidFill>
                      <a:schemeClr val="tx1"/>
                    </a:solidFill>
                    <a:latin typeface="+mn-lt"/>
                    <a:ea typeface="+mn-ea"/>
                    <a:cs typeface="+mn-cs"/>
                  </a:defRPr>
                </a:lvl2pPr>
                <a:lvl3pPr marL="914180" algn="l" defTabSz="914180" rtl="0" eaLnBrk="1" latinLnBrk="0" hangingPunct="1">
                  <a:defRPr kumimoji="1" sz="1800" kern="1200">
                    <a:solidFill>
                      <a:schemeClr val="tx1"/>
                    </a:solidFill>
                    <a:latin typeface="+mn-lt"/>
                    <a:ea typeface="+mn-ea"/>
                    <a:cs typeface="+mn-cs"/>
                  </a:defRPr>
                </a:lvl3pPr>
                <a:lvl4pPr marL="1371270" algn="l" defTabSz="914180" rtl="0" eaLnBrk="1" latinLnBrk="0" hangingPunct="1">
                  <a:defRPr kumimoji="1" sz="1800" kern="1200">
                    <a:solidFill>
                      <a:schemeClr val="tx1"/>
                    </a:solidFill>
                    <a:latin typeface="+mn-lt"/>
                    <a:ea typeface="+mn-ea"/>
                    <a:cs typeface="+mn-cs"/>
                  </a:defRPr>
                </a:lvl4pPr>
                <a:lvl5pPr marL="1828361" algn="l" defTabSz="914180" rtl="0" eaLnBrk="1" latinLnBrk="0" hangingPunct="1">
                  <a:defRPr kumimoji="1" sz="1800" kern="1200">
                    <a:solidFill>
                      <a:schemeClr val="tx1"/>
                    </a:solidFill>
                    <a:latin typeface="+mn-lt"/>
                    <a:ea typeface="+mn-ea"/>
                    <a:cs typeface="+mn-cs"/>
                  </a:defRPr>
                </a:lvl5pPr>
                <a:lvl6pPr marL="2285451" algn="l" defTabSz="914180" rtl="0" eaLnBrk="1" latinLnBrk="0" hangingPunct="1">
                  <a:defRPr kumimoji="1" sz="1800" kern="1200">
                    <a:solidFill>
                      <a:schemeClr val="tx1"/>
                    </a:solidFill>
                    <a:latin typeface="+mn-lt"/>
                    <a:ea typeface="+mn-ea"/>
                    <a:cs typeface="+mn-cs"/>
                  </a:defRPr>
                </a:lvl6pPr>
                <a:lvl7pPr marL="2742542" algn="l" defTabSz="914180" rtl="0" eaLnBrk="1" latinLnBrk="0" hangingPunct="1">
                  <a:defRPr kumimoji="1" sz="1800" kern="1200">
                    <a:solidFill>
                      <a:schemeClr val="tx1"/>
                    </a:solidFill>
                    <a:latin typeface="+mn-lt"/>
                    <a:ea typeface="+mn-ea"/>
                    <a:cs typeface="+mn-cs"/>
                  </a:defRPr>
                </a:lvl7pPr>
                <a:lvl8pPr marL="3199632" algn="l" defTabSz="914180" rtl="0" eaLnBrk="1" latinLnBrk="0" hangingPunct="1">
                  <a:defRPr kumimoji="1" sz="1800" kern="1200">
                    <a:solidFill>
                      <a:schemeClr val="tx1"/>
                    </a:solidFill>
                    <a:latin typeface="+mn-lt"/>
                    <a:ea typeface="+mn-ea"/>
                    <a:cs typeface="+mn-cs"/>
                  </a:defRPr>
                </a:lvl8pPr>
                <a:lvl9pPr marL="3656722" algn="l" defTabSz="914180" rtl="0" eaLnBrk="1" latinLnBrk="0" hangingPunct="1">
                  <a:defRPr kumimoji="1" sz="1800" kern="1200">
                    <a:solidFill>
                      <a:schemeClr val="tx1"/>
                    </a:solidFill>
                    <a:latin typeface="+mn-lt"/>
                    <a:ea typeface="+mn-ea"/>
                    <a:cs typeface="+mn-cs"/>
                  </a:defRPr>
                </a:lvl9pPr>
              </a:lstStyle>
              <a:p>
                <a:pPr marL="0" marR="0" lvl="0" indent="0" algn="l" defTabSz="914180" rtl="0" eaLnBrk="1" fontAlgn="auto" latinLnBrk="0" hangingPunct="1">
                  <a:lnSpc>
                    <a:spcPct val="100000"/>
                  </a:lnSpc>
                  <a:spcBef>
                    <a:spcPts val="0"/>
                  </a:spcBef>
                  <a:spcAft>
                    <a:spcPts val="0"/>
                  </a:spcAft>
                  <a:buClrTx/>
                  <a:buSzTx/>
                  <a:buFontTx/>
                  <a:buNone/>
                  <a:tabLst/>
                  <a:defRPr/>
                </a:pPr>
                <a:r>
                  <a:rPr kumimoji="1" lang="en-US" altLang="ja-JP" sz="1350" b="1" i="0" u="none" strike="noStrike" kern="1200" cap="none" spc="0" normalizeH="0" baseline="0" noProof="0" dirty="0">
                    <a:ln>
                      <a:noFill/>
                    </a:ln>
                    <a:solidFill>
                      <a:srgbClr val="262626"/>
                    </a:solidFill>
                    <a:effectLst/>
                    <a:uLnTx/>
                    <a:uFillTx/>
                    <a:latin typeface="游ゴシック" panose="020B0400000000000000" pitchFamily="50" charset="-128"/>
                    <a:ea typeface="游ゴシック" panose="020B0400000000000000" pitchFamily="50" charset="-128"/>
                    <a:cs typeface="+mn-cs"/>
                  </a:rPr>
                  <a:t>Click</a:t>
                </a:r>
              </a:p>
            </p:txBody>
          </p:sp>
          <p:grpSp>
            <p:nvGrpSpPr>
              <p:cNvPr id="127" name="グループ化 126"/>
              <p:cNvGrpSpPr/>
              <p:nvPr/>
            </p:nvGrpSpPr>
            <p:grpSpPr>
              <a:xfrm>
                <a:off x="2360712" y="3167219"/>
                <a:ext cx="113284" cy="111930"/>
                <a:chOff x="2316312" y="3115148"/>
                <a:chExt cx="113284" cy="111930"/>
              </a:xfrm>
            </p:grpSpPr>
            <p:sp>
              <p:nvSpPr>
                <p:cNvPr id="128" name="二等辺三角形 127"/>
                <p:cNvSpPr/>
                <p:nvPr/>
              </p:nvSpPr>
              <p:spPr>
                <a:xfrm rot="2482545" flipV="1">
                  <a:off x="2352440" y="3118601"/>
                  <a:ext cx="45719" cy="97863"/>
                </a:xfrm>
                <a:prstGeom prst="triangle">
                  <a:avLst/>
                </a:prstGeom>
                <a:solidFill>
                  <a:srgbClr val="FFC000"/>
                </a:solidFill>
                <a:ln w="25400" cap="flat" cmpd="sng" algn="ctr">
                  <a:noFill/>
                  <a:prstDash val="solid"/>
                </a:ln>
                <a:effectLst/>
              </p:spPr>
              <p:txBody>
                <a:bodyPr rtlCol="0" anchor="ctr"/>
                <a:lstStyle/>
                <a:p>
                  <a:pPr marL="0" marR="0" lvl="0" indent="0" algn="ctr" defTabSz="91418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a:ea typeface="メイリオ"/>
                    <a:cs typeface="+mn-cs"/>
                  </a:endParaRPr>
                </a:p>
              </p:txBody>
            </p:sp>
            <p:sp>
              <p:nvSpPr>
                <p:cNvPr id="129" name="二等辺三角形 128"/>
                <p:cNvSpPr/>
                <p:nvPr/>
              </p:nvSpPr>
              <p:spPr>
                <a:xfrm rot="4220080" flipV="1">
                  <a:off x="2371371" y="3168854"/>
                  <a:ext cx="45719" cy="70730"/>
                </a:xfrm>
                <a:prstGeom prst="triangle">
                  <a:avLst/>
                </a:prstGeom>
                <a:solidFill>
                  <a:srgbClr val="FFC000"/>
                </a:solidFill>
                <a:ln w="25400" cap="flat" cmpd="sng" algn="ctr">
                  <a:noFill/>
                  <a:prstDash val="solid"/>
                </a:ln>
                <a:effectLst/>
              </p:spPr>
              <p:txBody>
                <a:bodyPr rtlCol="0" anchor="ctr"/>
                <a:lstStyle/>
                <a:p>
                  <a:pPr marL="0" marR="0" lvl="0" indent="0" algn="ctr" defTabSz="91418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a:ea typeface="メイリオ"/>
                    <a:cs typeface="+mn-cs"/>
                  </a:endParaRPr>
                </a:p>
              </p:txBody>
            </p:sp>
            <p:sp>
              <p:nvSpPr>
                <p:cNvPr id="130" name="二等辺三角形 129"/>
                <p:cNvSpPr/>
                <p:nvPr/>
              </p:nvSpPr>
              <p:spPr>
                <a:xfrm rot="479565" flipH="1" flipV="1">
                  <a:off x="2316312" y="3115148"/>
                  <a:ext cx="45719" cy="71798"/>
                </a:xfrm>
                <a:prstGeom prst="triangle">
                  <a:avLst/>
                </a:prstGeom>
                <a:solidFill>
                  <a:srgbClr val="FFC000"/>
                </a:solidFill>
                <a:ln w="25400" cap="flat" cmpd="sng" algn="ctr">
                  <a:noFill/>
                  <a:prstDash val="solid"/>
                </a:ln>
                <a:effectLst/>
              </p:spPr>
              <p:txBody>
                <a:bodyPr rtlCol="0" anchor="ctr"/>
                <a:lstStyle/>
                <a:p>
                  <a:pPr marL="0" marR="0" lvl="0" indent="0" algn="ctr" defTabSz="91418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a:ea typeface="メイリオ"/>
                    <a:cs typeface="+mn-cs"/>
                  </a:endParaRPr>
                </a:p>
              </p:txBody>
            </p:sp>
          </p:grpSp>
        </p:grpSp>
        <p:sp>
          <p:nvSpPr>
            <p:cNvPr id="123" name="円/楕円 122"/>
            <p:cNvSpPr/>
            <p:nvPr/>
          </p:nvSpPr>
          <p:spPr>
            <a:xfrm>
              <a:off x="6787408" y="2835342"/>
              <a:ext cx="1128883" cy="1121593"/>
            </a:xfrm>
            <a:prstGeom prst="ellipse">
              <a:avLst/>
            </a:prstGeom>
            <a:solidFill>
              <a:srgbClr val="D1F3FF"/>
            </a:solidFill>
            <a:ln w="25400" cap="flat" cmpd="sng" algn="ctr">
              <a:solidFill>
                <a:srgbClr val="262626">
                  <a:lumMod val="75000"/>
                  <a:lumOff val="25000"/>
                </a:srgbClr>
              </a:solidFill>
              <a:prstDash val="solid"/>
            </a:ln>
            <a:effectLst/>
          </p:spPr>
          <p:txBody>
            <a:bodyPr rtlCol="0" anchor="ctr"/>
            <a:lstStyle/>
            <a:p>
              <a:pPr marL="0" marR="0" lvl="0" indent="0" algn="ctr" defTabSz="91418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a:ea typeface="メイリオ"/>
                <a:cs typeface="+mn-cs"/>
              </a:endParaRPr>
            </a:p>
          </p:txBody>
        </p:sp>
        <p:sp>
          <p:nvSpPr>
            <p:cNvPr id="124" name="テキスト ボックス 70"/>
            <p:cNvSpPr txBox="1"/>
            <p:nvPr/>
          </p:nvSpPr>
          <p:spPr>
            <a:xfrm>
              <a:off x="7027813" y="2994128"/>
              <a:ext cx="648072" cy="400110"/>
            </a:xfrm>
            <a:prstGeom prst="rect">
              <a:avLst/>
            </a:prstGeom>
            <a:noFill/>
          </p:spPr>
          <p:txBody>
            <a:bodyPr wrap="square" rtlCol="0">
              <a:spAutoFit/>
            </a:bodyPr>
            <a:lstStyle>
              <a:defPPr>
                <a:defRPr lang="ja-JP"/>
              </a:defPPr>
              <a:lvl1pPr marL="0" algn="l" defTabSz="914180" rtl="0" eaLnBrk="1" latinLnBrk="0" hangingPunct="1">
                <a:defRPr kumimoji="1" sz="1800" kern="1200">
                  <a:solidFill>
                    <a:schemeClr val="tx1"/>
                  </a:solidFill>
                  <a:latin typeface="+mn-lt"/>
                  <a:ea typeface="+mn-ea"/>
                  <a:cs typeface="+mn-cs"/>
                </a:defRPr>
              </a:lvl1pPr>
              <a:lvl2pPr marL="457090" algn="l" defTabSz="914180" rtl="0" eaLnBrk="1" latinLnBrk="0" hangingPunct="1">
                <a:defRPr kumimoji="1" sz="1800" kern="1200">
                  <a:solidFill>
                    <a:schemeClr val="tx1"/>
                  </a:solidFill>
                  <a:latin typeface="+mn-lt"/>
                  <a:ea typeface="+mn-ea"/>
                  <a:cs typeface="+mn-cs"/>
                </a:defRPr>
              </a:lvl2pPr>
              <a:lvl3pPr marL="914180" algn="l" defTabSz="914180" rtl="0" eaLnBrk="1" latinLnBrk="0" hangingPunct="1">
                <a:defRPr kumimoji="1" sz="1800" kern="1200">
                  <a:solidFill>
                    <a:schemeClr val="tx1"/>
                  </a:solidFill>
                  <a:latin typeface="+mn-lt"/>
                  <a:ea typeface="+mn-ea"/>
                  <a:cs typeface="+mn-cs"/>
                </a:defRPr>
              </a:lvl3pPr>
              <a:lvl4pPr marL="1371270" algn="l" defTabSz="914180" rtl="0" eaLnBrk="1" latinLnBrk="0" hangingPunct="1">
                <a:defRPr kumimoji="1" sz="1800" kern="1200">
                  <a:solidFill>
                    <a:schemeClr val="tx1"/>
                  </a:solidFill>
                  <a:latin typeface="+mn-lt"/>
                  <a:ea typeface="+mn-ea"/>
                  <a:cs typeface="+mn-cs"/>
                </a:defRPr>
              </a:lvl4pPr>
              <a:lvl5pPr marL="1828361" algn="l" defTabSz="914180" rtl="0" eaLnBrk="1" latinLnBrk="0" hangingPunct="1">
                <a:defRPr kumimoji="1" sz="1800" kern="1200">
                  <a:solidFill>
                    <a:schemeClr val="tx1"/>
                  </a:solidFill>
                  <a:latin typeface="+mn-lt"/>
                  <a:ea typeface="+mn-ea"/>
                  <a:cs typeface="+mn-cs"/>
                </a:defRPr>
              </a:lvl5pPr>
              <a:lvl6pPr marL="2285451" algn="l" defTabSz="914180" rtl="0" eaLnBrk="1" latinLnBrk="0" hangingPunct="1">
                <a:defRPr kumimoji="1" sz="1800" kern="1200">
                  <a:solidFill>
                    <a:schemeClr val="tx1"/>
                  </a:solidFill>
                  <a:latin typeface="+mn-lt"/>
                  <a:ea typeface="+mn-ea"/>
                  <a:cs typeface="+mn-cs"/>
                </a:defRPr>
              </a:lvl6pPr>
              <a:lvl7pPr marL="2742542" algn="l" defTabSz="914180" rtl="0" eaLnBrk="1" latinLnBrk="0" hangingPunct="1">
                <a:defRPr kumimoji="1" sz="1800" kern="1200">
                  <a:solidFill>
                    <a:schemeClr val="tx1"/>
                  </a:solidFill>
                  <a:latin typeface="+mn-lt"/>
                  <a:ea typeface="+mn-ea"/>
                  <a:cs typeface="+mn-cs"/>
                </a:defRPr>
              </a:lvl7pPr>
              <a:lvl8pPr marL="3199632" algn="l" defTabSz="914180" rtl="0" eaLnBrk="1" latinLnBrk="0" hangingPunct="1">
                <a:defRPr kumimoji="1" sz="1800" kern="1200">
                  <a:solidFill>
                    <a:schemeClr val="tx1"/>
                  </a:solidFill>
                  <a:latin typeface="+mn-lt"/>
                  <a:ea typeface="+mn-ea"/>
                  <a:cs typeface="+mn-cs"/>
                </a:defRPr>
              </a:lvl8pPr>
              <a:lvl9pPr marL="3656722" algn="l" defTabSz="914180" rtl="0" eaLnBrk="1" latinLnBrk="0" hangingPunct="1">
                <a:defRPr kumimoji="1" sz="1800" kern="1200">
                  <a:solidFill>
                    <a:schemeClr val="tx1"/>
                  </a:solidFill>
                  <a:latin typeface="+mn-lt"/>
                  <a:ea typeface="+mn-ea"/>
                  <a:cs typeface="+mn-cs"/>
                </a:defRPr>
              </a:lvl9pPr>
            </a:lstStyle>
            <a:p>
              <a:pPr marL="0" marR="0" lvl="0" indent="0" algn="ctr" defTabSz="91418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262626"/>
                  </a:solidFill>
                  <a:effectLst/>
                  <a:uLnTx/>
                  <a:uFillTx/>
                  <a:latin typeface="游ゴシック" panose="020B0400000000000000" pitchFamily="50" charset="-128"/>
                  <a:ea typeface="游ゴシック" panose="020B0400000000000000" pitchFamily="50" charset="-128"/>
                  <a:cs typeface="+mn-cs"/>
                </a:rPr>
                <a:t>CV</a:t>
              </a:r>
            </a:p>
          </p:txBody>
        </p:sp>
        <p:pic>
          <p:nvPicPr>
            <p:cNvPr id="125" name="図 12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874024" y="3314330"/>
              <a:ext cx="955650" cy="295546"/>
            </a:xfrm>
            <a:prstGeom prst="rect">
              <a:avLst/>
            </a:prstGeom>
          </p:spPr>
        </p:pic>
      </p:grpSp>
      <p:grpSp>
        <p:nvGrpSpPr>
          <p:cNvPr id="136" name="グループ化 135"/>
          <p:cNvGrpSpPr/>
          <p:nvPr/>
        </p:nvGrpSpPr>
        <p:grpSpPr>
          <a:xfrm>
            <a:off x="4568871" y="3517633"/>
            <a:ext cx="3702312" cy="2366915"/>
            <a:chOff x="3114623" y="2526502"/>
            <a:chExt cx="3702312" cy="3933802"/>
          </a:xfrm>
        </p:grpSpPr>
        <p:sp>
          <p:nvSpPr>
            <p:cNvPr id="137" name="左矢印吹き出し 136"/>
            <p:cNvSpPr/>
            <p:nvPr/>
          </p:nvSpPr>
          <p:spPr>
            <a:xfrm rot="10800000">
              <a:off x="3887864" y="2526502"/>
              <a:ext cx="2929071" cy="1965554"/>
            </a:xfrm>
            <a:prstGeom prst="leftArrowCallout">
              <a:avLst>
                <a:gd name="adj1" fmla="val 25000"/>
                <a:gd name="adj2" fmla="val 25000"/>
                <a:gd name="adj3" fmla="val 25000"/>
                <a:gd name="adj4" fmla="val 73395"/>
              </a:avLst>
            </a:prstGeom>
            <a:solidFill>
              <a:srgbClr val="89E0FF"/>
            </a:solidFill>
            <a:ln w="25400" cap="flat" cmpd="sng" algn="ctr">
              <a:noFill/>
              <a:prstDash val="solid"/>
            </a:ln>
            <a:effectLst>
              <a:outerShdw blurRad="127000" dist="38100" dir="2700000" algn="tl" rotWithShape="0">
                <a:prstClr val="black">
                  <a:alpha val="20000"/>
                </a:prstClr>
              </a:outerShdw>
            </a:effectLst>
          </p:spPr>
          <p:txBody>
            <a:bodyPr rtlCol="0" anchor="ctr"/>
            <a:lstStyle/>
            <a:p>
              <a:pPr marL="0" marR="0" lvl="0" indent="0" algn="ctr" defTabSz="91418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a:ea typeface="メイリオ"/>
                <a:cs typeface="+mn-cs"/>
              </a:endParaRPr>
            </a:p>
          </p:txBody>
        </p:sp>
        <p:sp>
          <p:nvSpPr>
            <p:cNvPr id="138" name="左矢印吹き出し 137"/>
            <p:cNvSpPr/>
            <p:nvPr/>
          </p:nvSpPr>
          <p:spPr>
            <a:xfrm>
              <a:off x="3114623" y="4494750"/>
              <a:ext cx="2929071" cy="1965554"/>
            </a:xfrm>
            <a:prstGeom prst="leftArrowCallout">
              <a:avLst>
                <a:gd name="adj1" fmla="val 25000"/>
                <a:gd name="adj2" fmla="val 25000"/>
                <a:gd name="adj3" fmla="val 25000"/>
                <a:gd name="adj4" fmla="val 73395"/>
              </a:avLst>
            </a:prstGeom>
            <a:solidFill>
              <a:srgbClr val="C4E59F"/>
            </a:solidFill>
            <a:ln w="25400" cap="flat" cmpd="sng" algn="ctr">
              <a:noFill/>
              <a:prstDash val="solid"/>
            </a:ln>
            <a:effectLst>
              <a:outerShdw blurRad="127000" dist="38100" dir="2700000" algn="tl" rotWithShape="0">
                <a:prstClr val="black">
                  <a:alpha val="20000"/>
                </a:prstClr>
              </a:outerShdw>
            </a:effectLst>
          </p:spPr>
          <p:txBody>
            <a:bodyPr rtlCol="0" anchor="ctr"/>
            <a:lstStyle/>
            <a:p>
              <a:pPr marL="0" marR="0" lvl="0" indent="0" algn="ctr" defTabSz="91418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a:ea typeface="メイリオ"/>
                <a:cs typeface="+mn-cs"/>
              </a:endParaRPr>
            </a:p>
          </p:txBody>
        </p:sp>
      </p:grpSp>
      <p:pic>
        <p:nvPicPr>
          <p:cNvPr id="139" name="Picture 2" descr="http://logicad.com/images/about/about_img_03.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667559" y="3860576"/>
            <a:ext cx="875542" cy="882028"/>
          </a:xfrm>
          <a:prstGeom prst="rect">
            <a:avLst/>
          </a:prstGeom>
          <a:noFill/>
          <a:extLst>
            <a:ext uri="{909E8E84-426E-40DD-AFC4-6F175D3DCCD1}">
              <a14:hiddenFill xmlns:a14="http://schemas.microsoft.com/office/drawing/2010/main">
                <a:solidFill>
                  <a:srgbClr val="FFFFFF"/>
                </a:solidFill>
              </a14:hiddenFill>
            </a:ext>
          </a:extLst>
        </p:spPr>
      </p:pic>
      <p:sp>
        <p:nvSpPr>
          <p:cNvPr id="140" name="テキスト ボックス 70"/>
          <p:cNvSpPr txBox="1"/>
          <p:nvPr/>
        </p:nvSpPr>
        <p:spPr>
          <a:xfrm>
            <a:off x="1467027" y="4910134"/>
            <a:ext cx="3352998" cy="715581"/>
          </a:xfrm>
          <a:prstGeom prst="rect">
            <a:avLst/>
          </a:prstGeom>
          <a:noFill/>
        </p:spPr>
        <p:txBody>
          <a:bodyPr wrap="square" rtlCol="0">
            <a:spAutoFit/>
          </a:bodyPr>
          <a:lstStyle>
            <a:defPPr>
              <a:defRPr lang="ja-JP"/>
            </a:defPPr>
            <a:lvl1pPr marL="0" algn="l" defTabSz="914180" rtl="0" eaLnBrk="1" latinLnBrk="0" hangingPunct="1">
              <a:defRPr kumimoji="1" sz="1800" kern="1200">
                <a:solidFill>
                  <a:schemeClr val="tx1"/>
                </a:solidFill>
                <a:latin typeface="+mn-lt"/>
                <a:ea typeface="+mn-ea"/>
                <a:cs typeface="+mn-cs"/>
              </a:defRPr>
            </a:lvl1pPr>
            <a:lvl2pPr marL="457090" algn="l" defTabSz="914180" rtl="0" eaLnBrk="1" latinLnBrk="0" hangingPunct="1">
              <a:defRPr kumimoji="1" sz="1800" kern="1200">
                <a:solidFill>
                  <a:schemeClr val="tx1"/>
                </a:solidFill>
                <a:latin typeface="+mn-lt"/>
                <a:ea typeface="+mn-ea"/>
                <a:cs typeface="+mn-cs"/>
              </a:defRPr>
            </a:lvl2pPr>
            <a:lvl3pPr marL="914180" algn="l" defTabSz="914180" rtl="0" eaLnBrk="1" latinLnBrk="0" hangingPunct="1">
              <a:defRPr kumimoji="1" sz="1800" kern="1200">
                <a:solidFill>
                  <a:schemeClr val="tx1"/>
                </a:solidFill>
                <a:latin typeface="+mn-lt"/>
                <a:ea typeface="+mn-ea"/>
                <a:cs typeface="+mn-cs"/>
              </a:defRPr>
            </a:lvl3pPr>
            <a:lvl4pPr marL="1371270" algn="l" defTabSz="914180" rtl="0" eaLnBrk="1" latinLnBrk="0" hangingPunct="1">
              <a:defRPr kumimoji="1" sz="1800" kern="1200">
                <a:solidFill>
                  <a:schemeClr val="tx1"/>
                </a:solidFill>
                <a:latin typeface="+mn-lt"/>
                <a:ea typeface="+mn-ea"/>
                <a:cs typeface="+mn-cs"/>
              </a:defRPr>
            </a:lvl4pPr>
            <a:lvl5pPr marL="1828361" algn="l" defTabSz="914180" rtl="0" eaLnBrk="1" latinLnBrk="0" hangingPunct="1">
              <a:defRPr kumimoji="1" sz="1800" kern="1200">
                <a:solidFill>
                  <a:schemeClr val="tx1"/>
                </a:solidFill>
                <a:latin typeface="+mn-lt"/>
                <a:ea typeface="+mn-ea"/>
                <a:cs typeface="+mn-cs"/>
              </a:defRPr>
            </a:lvl5pPr>
            <a:lvl6pPr marL="2285451" algn="l" defTabSz="914180" rtl="0" eaLnBrk="1" latinLnBrk="0" hangingPunct="1">
              <a:defRPr kumimoji="1" sz="1800" kern="1200">
                <a:solidFill>
                  <a:schemeClr val="tx1"/>
                </a:solidFill>
                <a:latin typeface="+mn-lt"/>
                <a:ea typeface="+mn-ea"/>
                <a:cs typeface="+mn-cs"/>
              </a:defRPr>
            </a:lvl6pPr>
            <a:lvl7pPr marL="2742542" algn="l" defTabSz="914180" rtl="0" eaLnBrk="1" latinLnBrk="0" hangingPunct="1">
              <a:defRPr kumimoji="1" sz="1800" kern="1200">
                <a:solidFill>
                  <a:schemeClr val="tx1"/>
                </a:solidFill>
                <a:latin typeface="+mn-lt"/>
                <a:ea typeface="+mn-ea"/>
                <a:cs typeface="+mn-cs"/>
              </a:defRPr>
            </a:lvl7pPr>
            <a:lvl8pPr marL="3199632" algn="l" defTabSz="914180" rtl="0" eaLnBrk="1" latinLnBrk="0" hangingPunct="1">
              <a:defRPr kumimoji="1" sz="1800" kern="1200">
                <a:solidFill>
                  <a:schemeClr val="tx1"/>
                </a:solidFill>
                <a:latin typeface="+mn-lt"/>
                <a:ea typeface="+mn-ea"/>
                <a:cs typeface="+mn-cs"/>
              </a:defRPr>
            </a:lvl8pPr>
            <a:lvl9pPr marL="3656722" algn="l" defTabSz="914180" rtl="0" eaLnBrk="1" latinLnBrk="0" hangingPunct="1">
              <a:defRPr kumimoji="1" sz="1800" kern="1200">
                <a:solidFill>
                  <a:schemeClr val="tx1"/>
                </a:solidFill>
                <a:latin typeface="+mn-lt"/>
                <a:ea typeface="+mn-ea"/>
                <a:cs typeface="+mn-cs"/>
              </a:defRPr>
            </a:lvl9pPr>
          </a:lstStyle>
          <a:p>
            <a:pPr algn="ctr"/>
            <a:r>
              <a:rPr lang="ja-JP" altLang="en-US" sz="1350" b="1" dirty="0">
                <a:solidFill>
                  <a:srgbClr val="262626"/>
                </a:solidFill>
                <a:latin typeface="游ゴシック" panose="020B0400000000000000" pitchFamily="50" charset="-128"/>
                <a:ea typeface="游ゴシック" panose="020B0400000000000000" pitchFamily="50" charset="-128"/>
              </a:rPr>
              <a:t>運用スペシャリスト達の手による</a:t>
            </a:r>
            <a:endParaRPr lang="en-US" altLang="ja-JP" sz="1350" b="1" dirty="0">
              <a:solidFill>
                <a:srgbClr val="262626"/>
              </a:solidFill>
              <a:latin typeface="游ゴシック" panose="020B0400000000000000" pitchFamily="50" charset="-128"/>
              <a:ea typeface="游ゴシック" panose="020B0400000000000000" pitchFamily="50" charset="-128"/>
            </a:endParaRPr>
          </a:p>
          <a:p>
            <a:pPr algn="ctr"/>
            <a:r>
              <a:rPr lang="ja-JP" altLang="en-US" sz="1350" b="1" dirty="0">
                <a:solidFill>
                  <a:srgbClr val="262626"/>
                </a:solidFill>
                <a:latin typeface="游ゴシック" panose="020B0400000000000000" pitchFamily="50" charset="-128"/>
                <a:ea typeface="游ゴシック" panose="020B0400000000000000" pitchFamily="50" charset="-128"/>
              </a:rPr>
              <a:t>細やかで透明性の高い広告運用で</a:t>
            </a:r>
            <a:endParaRPr lang="en-US" altLang="ja-JP" sz="1350" b="1" dirty="0">
              <a:solidFill>
                <a:srgbClr val="262626"/>
              </a:solidFill>
              <a:latin typeface="游ゴシック" panose="020B0400000000000000" pitchFamily="50" charset="-128"/>
              <a:ea typeface="游ゴシック" panose="020B0400000000000000" pitchFamily="50" charset="-128"/>
            </a:endParaRPr>
          </a:p>
          <a:p>
            <a:pPr algn="ctr"/>
            <a:r>
              <a:rPr lang="ja-JP" altLang="en-US" sz="1350" b="1" dirty="0">
                <a:solidFill>
                  <a:srgbClr val="262626"/>
                </a:solidFill>
                <a:latin typeface="游ゴシック" panose="020B0400000000000000" pitchFamily="50" charset="-128"/>
                <a:ea typeface="游ゴシック" panose="020B0400000000000000" pitchFamily="50" charset="-128"/>
              </a:rPr>
              <a:t>クライアント様の広告価値を高めます。</a:t>
            </a:r>
            <a:endParaRPr lang="en-US" altLang="ja-JP" sz="1350" b="1" dirty="0">
              <a:solidFill>
                <a:srgbClr val="262626"/>
              </a:solidFill>
              <a:latin typeface="游ゴシック" panose="020B0400000000000000" pitchFamily="50" charset="-128"/>
              <a:ea typeface="游ゴシック" panose="020B0400000000000000" pitchFamily="50" charset="-128"/>
            </a:endParaRPr>
          </a:p>
        </p:txBody>
      </p:sp>
      <p:sp>
        <p:nvSpPr>
          <p:cNvPr id="141" name="テキスト ボックス 70"/>
          <p:cNvSpPr txBox="1"/>
          <p:nvPr/>
        </p:nvSpPr>
        <p:spPr>
          <a:xfrm>
            <a:off x="8271183" y="3819274"/>
            <a:ext cx="3103034" cy="923330"/>
          </a:xfrm>
          <a:prstGeom prst="rect">
            <a:avLst/>
          </a:prstGeom>
          <a:noFill/>
        </p:spPr>
        <p:txBody>
          <a:bodyPr wrap="square" rtlCol="0">
            <a:spAutoFit/>
          </a:bodyPr>
          <a:lstStyle>
            <a:defPPr>
              <a:defRPr lang="ja-JP"/>
            </a:defPPr>
            <a:lvl1pPr marL="0" algn="l" defTabSz="914180" rtl="0" eaLnBrk="1" latinLnBrk="0" hangingPunct="1">
              <a:defRPr kumimoji="1" sz="1800" kern="1200">
                <a:solidFill>
                  <a:schemeClr val="tx1"/>
                </a:solidFill>
                <a:latin typeface="+mn-lt"/>
                <a:ea typeface="+mn-ea"/>
                <a:cs typeface="+mn-cs"/>
              </a:defRPr>
            </a:lvl1pPr>
            <a:lvl2pPr marL="457090" algn="l" defTabSz="914180" rtl="0" eaLnBrk="1" latinLnBrk="0" hangingPunct="1">
              <a:defRPr kumimoji="1" sz="1800" kern="1200">
                <a:solidFill>
                  <a:schemeClr val="tx1"/>
                </a:solidFill>
                <a:latin typeface="+mn-lt"/>
                <a:ea typeface="+mn-ea"/>
                <a:cs typeface="+mn-cs"/>
              </a:defRPr>
            </a:lvl2pPr>
            <a:lvl3pPr marL="914180" algn="l" defTabSz="914180" rtl="0" eaLnBrk="1" latinLnBrk="0" hangingPunct="1">
              <a:defRPr kumimoji="1" sz="1800" kern="1200">
                <a:solidFill>
                  <a:schemeClr val="tx1"/>
                </a:solidFill>
                <a:latin typeface="+mn-lt"/>
                <a:ea typeface="+mn-ea"/>
                <a:cs typeface="+mn-cs"/>
              </a:defRPr>
            </a:lvl3pPr>
            <a:lvl4pPr marL="1371270" algn="l" defTabSz="914180" rtl="0" eaLnBrk="1" latinLnBrk="0" hangingPunct="1">
              <a:defRPr kumimoji="1" sz="1800" kern="1200">
                <a:solidFill>
                  <a:schemeClr val="tx1"/>
                </a:solidFill>
                <a:latin typeface="+mn-lt"/>
                <a:ea typeface="+mn-ea"/>
                <a:cs typeface="+mn-cs"/>
              </a:defRPr>
            </a:lvl4pPr>
            <a:lvl5pPr marL="1828361" algn="l" defTabSz="914180" rtl="0" eaLnBrk="1" latinLnBrk="0" hangingPunct="1">
              <a:defRPr kumimoji="1" sz="1800" kern="1200">
                <a:solidFill>
                  <a:schemeClr val="tx1"/>
                </a:solidFill>
                <a:latin typeface="+mn-lt"/>
                <a:ea typeface="+mn-ea"/>
                <a:cs typeface="+mn-cs"/>
              </a:defRPr>
            </a:lvl5pPr>
            <a:lvl6pPr marL="2285451" algn="l" defTabSz="914180" rtl="0" eaLnBrk="1" latinLnBrk="0" hangingPunct="1">
              <a:defRPr kumimoji="1" sz="1800" kern="1200">
                <a:solidFill>
                  <a:schemeClr val="tx1"/>
                </a:solidFill>
                <a:latin typeface="+mn-lt"/>
                <a:ea typeface="+mn-ea"/>
                <a:cs typeface="+mn-cs"/>
              </a:defRPr>
            </a:lvl6pPr>
            <a:lvl7pPr marL="2742542" algn="l" defTabSz="914180" rtl="0" eaLnBrk="1" latinLnBrk="0" hangingPunct="1">
              <a:defRPr kumimoji="1" sz="1800" kern="1200">
                <a:solidFill>
                  <a:schemeClr val="tx1"/>
                </a:solidFill>
                <a:latin typeface="+mn-lt"/>
                <a:ea typeface="+mn-ea"/>
                <a:cs typeface="+mn-cs"/>
              </a:defRPr>
            </a:lvl7pPr>
            <a:lvl8pPr marL="3199632" algn="l" defTabSz="914180" rtl="0" eaLnBrk="1" latinLnBrk="0" hangingPunct="1">
              <a:defRPr kumimoji="1" sz="1800" kern="1200">
                <a:solidFill>
                  <a:schemeClr val="tx1"/>
                </a:solidFill>
                <a:latin typeface="+mn-lt"/>
                <a:ea typeface="+mn-ea"/>
                <a:cs typeface="+mn-cs"/>
              </a:defRPr>
            </a:lvl8pPr>
            <a:lvl9pPr marL="3656722" algn="l" defTabSz="914180" rtl="0" eaLnBrk="1" latinLnBrk="0" hangingPunct="1">
              <a:defRPr kumimoji="1" sz="1800" kern="1200">
                <a:solidFill>
                  <a:schemeClr val="tx1"/>
                </a:solidFill>
                <a:latin typeface="+mn-lt"/>
                <a:ea typeface="+mn-ea"/>
                <a:cs typeface="+mn-cs"/>
              </a:defRPr>
            </a:lvl9pPr>
          </a:lstStyle>
          <a:p>
            <a:pPr algn="ctr"/>
            <a:r>
              <a:rPr lang="ja-JP" altLang="en-US" sz="1350" b="1" dirty="0">
                <a:solidFill>
                  <a:srgbClr val="262626"/>
                </a:solidFill>
                <a:latin typeface="游ゴシック" panose="020B0400000000000000" pitchFamily="50" charset="-128"/>
                <a:ea typeface="游ゴシック" panose="020B0400000000000000" pitchFamily="50" charset="-128"/>
              </a:rPr>
              <a:t>ソニーグループの</a:t>
            </a:r>
            <a:r>
              <a:rPr lang="en-US" altLang="ja-JP" sz="1350" b="1" dirty="0">
                <a:solidFill>
                  <a:srgbClr val="262626"/>
                </a:solidFill>
                <a:latin typeface="游ゴシック" panose="020B0400000000000000" pitchFamily="50" charset="-128"/>
                <a:ea typeface="游ゴシック" panose="020B0400000000000000" pitchFamily="50" charset="-128"/>
              </a:rPr>
              <a:t>AI</a:t>
            </a:r>
            <a:r>
              <a:rPr lang="ja-JP" altLang="en-US" sz="1350" b="1" dirty="0">
                <a:solidFill>
                  <a:srgbClr val="262626"/>
                </a:solidFill>
                <a:latin typeface="游ゴシック" panose="020B0400000000000000" pitchFamily="50" charset="-128"/>
                <a:ea typeface="游ゴシック" panose="020B0400000000000000" pitchFamily="50" charset="-128"/>
              </a:rPr>
              <a:t>・機械学習の</a:t>
            </a:r>
            <a:endParaRPr lang="en-US" altLang="ja-JP" sz="1350" b="1" dirty="0">
              <a:solidFill>
                <a:srgbClr val="262626"/>
              </a:solidFill>
              <a:latin typeface="游ゴシック" panose="020B0400000000000000" pitchFamily="50" charset="-128"/>
              <a:ea typeface="游ゴシック" panose="020B0400000000000000" pitchFamily="50" charset="-128"/>
            </a:endParaRPr>
          </a:p>
          <a:p>
            <a:pPr algn="ctr"/>
            <a:r>
              <a:rPr lang="en-US" altLang="ja-JP" sz="1350" b="1" dirty="0">
                <a:solidFill>
                  <a:srgbClr val="262626"/>
                </a:solidFill>
                <a:latin typeface="游ゴシック" panose="020B0400000000000000" pitchFamily="50" charset="-128"/>
                <a:ea typeface="游ゴシック" panose="020B0400000000000000" pitchFamily="50" charset="-128"/>
              </a:rPr>
              <a:t>R&amp;D</a:t>
            </a:r>
            <a:r>
              <a:rPr lang="ja-JP" altLang="en-US" sz="1350" b="1" dirty="0">
                <a:solidFill>
                  <a:srgbClr val="262626"/>
                </a:solidFill>
                <a:latin typeface="游ゴシック" panose="020B0400000000000000" pitchFamily="50" charset="-128"/>
                <a:ea typeface="游ゴシック" panose="020B0400000000000000" pitchFamily="50" charset="-128"/>
              </a:rPr>
              <a:t>を源流とした高精度予測で</a:t>
            </a:r>
            <a:endParaRPr lang="en-US" altLang="ja-JP" sz="1350" b="1" dirty="0">
              <a:solidFill>
                <a:srgbClr val="262626"/>
              </a:solidFill>
              <a:latin typeface="游ゴシック" panose="020B0400000000000000" pitchFamily="50" charset="-128"/>
              <a:ea typeface="游ゴシック" panose="020B0400000000000000" pitchFamily="50" charset="-128"/>
            </a:endParaRPr>
          </a:p>
          <a:p>
            <a:pPr algn="ctr"/>
            <a:r>
              <a:rPr lang="ja-JP" altLang="en-US" sz="1350" b="1" dirty="0">
                <a:solidFill>
                  <a:srgbClr val="262626"/>
                </a:solidFill>
                <a:latin typeface="游ゴシック" panose="020B0400000000000000" pitchFamily="50" charset="-128"/>
                <a:ea typeface="游ゴシック" panose="020B0400000000000000" pitchFamily="50" charset="-128"/>
              </a:rPr>
              <a:t>コンバージョン件数の拡大を図ります。</a:t>
            </a:r>
            <a:endParaRPr lang="en-US" altLang="ja-JP" sz="1350" b="1" dirty="0">
              <a:solidFill>
                <a:srgbClr val="262626"/>
              </a:solidFill>
              <a:latin typeface="游ゴシック" panose="020B0400000000000000" pitchFamily="50" charset="-128"/>
              <a:ea typeface="游ゴシック" panose="020B0400000000000000" pitchFamily="50" charset="-128"/>
            </a:endParaRPr>
          </a:p>
          <a:p>
            <a:pPr algn="ctr"/>
            <a:endParaRPr lang="en-US" altLang="ja-JP" sz="1350" b="1" dirty="0">
              <a:solidFill>
                <a:srgbClr val="262626"/>
              </a:solidFill>
              <a:latin typeface="游ゴシック" panose="020B0400000000000000" pitchFamily="50" charset="-128"/>
              <a:ea typeface="游ゴシック" panose="020B0400000000000000" pitchFamily="50" charset="-128"/>
            </a:endParaRPr>
          </a:p>
        </p:txBody>
      </p:sp>
      <p:pic>
        <p:nvPicPr>
          <p:cNvPr id="142" name="Picture 2" descr="Logicad"/>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723548" y="5115738"/>
            <a:ext cx="1454432" cy="391250"/>
          </a:xfrm>
          <a:prstGeom prst="rect">
            <a:avLst/>
          </a:prstGeom>
          <a:noFill/>
          <a:extLst>
            <a:ext uri="{909E8E84-426E-40DD-AFC4-6F175D3DCCD1}">
              <a14:hiddenFill xmlns:a14="http://schemas.microsoft.com/office/drawing/2010/main">
                <a:solidFill>
                  <a:srgbClr val="FFFFFF"/>
                </a:solidFill>
              </a14:hiddenFill>
            </a:ext>
          </a:extLst>
        </p:spPr>
      </p:pic>
      <p:pic>
        <p:nvPicPr>
          <p:cNvPr id="143" name="図 142"/>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598362" y="3897557"/>
            <a:ext cx="1704805" cy="527232"/>
          </a:xfrm>
          <a:prstGeom prst="rect">
            <a:avLst/>
          </a:prstGeom>
        </p:spPr>
      </p:pic>
      <p:pic>
        <p:nvPicPr>
          <p:cNvPr id="144" name="Picture 6" descr="https://valis-cpx.com/lib/images/index/icon_feature_02.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172986" y="4670856"/>
            <a:ext cx="1064074" cy="873275"/>
          </a:xfrm>
          <a:prstGeom prst="rect">
            <a:avLst/>
          </a:prstGeom>
          <a:noFill/>
          <a:extLst>
            <a:ext uri="{909E8E84-426E-40DD-AFC4-6F175D3DCCD1}">
              <a14:hiddenFill xmlns:a14="http://schemas.microsoft.com/office/drawing/2010/main">
                <a:solidFill>
                  <a:srgbClr val="FFFFFF"/>
                </a:solidFill>
              </a14:hiddenFill>
            </a:ext>
          </a:extLst>
        </p:spPr>
      </p:pic>
      <p:sp>
        <p:nvSpPr>
          <p:cNvPr id="145" name="正方形/長方形 144"/>
          <p:cNvSpPr/>
          <p:nvPr/>
        </p:nvSpPr>
        <p:spPr>
          <a:xfrm>
            <a:off x="1743833" y="6035364"/>
            <a:ext cx="9362058" cy="465705"/>
          </a:xfrm>
          <a:prstGeom prst="rect">
            <a:avLst/>
          </a:prstGeom>
          <a:solidFill>
            <a:srgbClr val="F2F2F2">
              <a:alpha val="50196"/>
            </a:srgbClr>
          </a:solidFill>
          <a:ln w="25400" cap="flat" cmpd="sng" algn="ctr">
            <a:solidFill>
              <a:sysClr val="window" lastClr="FFFFFF">
                <a:lumMod val="65000"/>
              </a:sysClr>
            </a:solidFill>
            <a:prstDash val="dash"/>
          </a:ln>
          <a:effectLst/>
        </p:spPr>
        <p:txBody>
          <a:bodyPr rtlCol="0" anchor="ctr"/>
          <a:lstStyle/>
          <a:p>
            <a:pPr marL="0" marR="0" lvl="0" indent="0" algn="ctr" defTabSz="914180" eaLnBrk="1" fontAlgn="auto" latinLnBrk="0" hangingPunct="1">
              <a:lnSpc>
                <a:spcPct val="100000"/>
              </a:lnSpc>
              <a:spcBef>
                <a:spcPts val="0"/>
              </a:spcBef>
              <a:spcAft>
                <a:spcPts val="0"/>
              </a:spcAft>
              <a:buClrTx/>
              <a:buSzTx/>
              <a:buFontTx/>
              <a:buNone/>
              <a:tabLst/>
              <a:defRPr/>
            </a:pPr>
            <a:r>
              <a:rPr kumimoji="0" lang="en-US" altLang="ja-JP" sz="2000" b="1" i="0" u="none" strike="noStrike" kern="0" cap="none" spc="0" normalizeH="0" baseline="0" noProof="0" dirty="0" err="1">
                <a:ln>
                  <a:noFill/>
                </a:ln>
                <a:solidFill>
                  <a:srgbClr val="FF0000"/>
                </a:solidFill>
                <a:effectLst/>
                <a:uLnTx/>
                <a:uFillTx/>
                <a:latin typeface="メイリオ"/>
                <a:ea typeface="メイリオ"/>
                <a:cs typeface="+mn-cs"/>
              </a:rPr>
              <a:t>Logicad</a:t>
            </a:r>
            <a:r>
              <a:rPr kumimoji="0" lang="ja-JP" altLang="en-US" sz="2000" b="1" i="0" u="none" strike="noStrike" kern="0" cap="none" spc="0" normalizeH="0" baseline="0" noProof="0" dirty="0">
                <a:ln>
                  <a:noFill/>
                </a:ln>
                <a:solidFill>
                  <a:srgbClr val="FF0000"/>
                </a:solidFill>
                <a:effectLst/>
                <a:uLnTx/>
                <a:uFillTx/>
                <a:latin typeface="メイリオ"/>
                <a:ea typeface="メイリオ"/>
                <a:cs typeface="+mn-cs"/>
              </a:rPr>
              <a:t>とのコンバージョン重複を回避！</a:t>
            </a:r>
            <a:endParaRPr kumimoji="0" lang="en-US" altLang="ja-JP" sz="2000" b="1" i="0" u="none" strike="noStrike" kern="0" cap="none" spc="0" normalizeH="0" baseline="0" noProof="0" dirty="0">
              <a:ln>
                <a:noFill/>
              </a:ln>
              <a:solidFill>
                <a:srgbClr val="FF0000"/>
              </a:solidFill>
              <a:effectLst/>
              <a:uLnTx/>
              <a:uFillTx/>
              <a:latin typeface="メイリオ"/>
              <a:ea typeface="メイリオ"/>
              <a:cs typeface="+mn-cs"/>
            </a:endParaRPr>
          </a:p>
        </p:txBody>
      </p:sp>
      <p:pic>
        <p:nvPicPr>
          <p:cNvPr id="146" name="図 14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39339" y="6083449"/>
            <a:ext cx="377887" cy="377887"/>
          </a:xfrm>
          <a:prstGeom prst="rect">
            <a:avLst/>
          </a:prstGeom>
          <a:solidFill>
            <a:srgbClr val="F2F2F2">
              <a:alpha val="50196"/>
            </a:srgbClr>
          </a:solidFill>
          <a:ln>
            <a:noFill/>
          </a:ln>
        </p:spPr>
      </p:pic>
    </p:spTree>
    <p:extLst>
      <p:ext uri="{BB962C8B-B14F-4D97-AF65-F5344CB8AC3E}">
        <p14:creationId xmlns:p14="http://schemas.microsoft.com/office/powerpoint/2010/main" val="658605403"/>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ユーザー定義 1">
    <a:majorFont>
      <a:latin typeface="メイリオ"/>
      <a:ea typeface="メイリオ"/>
      <a:cs typeface=""/>
    </a:majorFont>
    <a:minorFont>
      <a:latin typeface="メイリオ"/>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ユーザー定義 20">
    <a:dk1>
      <a:srgbClr val="262626"/>
    </a:dk1>
    <a:lt1>
      <a:sysClr val="window" lastClr="FFFFFF"/>
    </a:lt1>
    <a:dk2>
      <a:srgbClr val="D8D8D8"/>
    </a:dk2>
    <a:lt2>
      <a:srgbClr val="F8F8F8"/>
    </a:lt2>
    <a:accent1>
      <a:srgbClr val="89B929"/>
    </a:accent1>
    <a:accent2>
      <a:srgbClr val="B2B2B2"/>
    </a:accent2>
    <a:accent3>
      <a:srgbClr val="969696"/>
    </a:accent3>
    <a:accent4>
      <a:srgbClr val="5F5F5F"/>
    </a:accent4>
    <a:accent5>
      <a:srgbClr val="FFFFFF"/>
    </a:accent5>
    <a:accent6>
      <a:srgbClr val="D8D8D8"/>
    </a:accent6>
    <a:hlink>
      <a:srgbClr val="5F5F5F"/>
    </a:hlink>
    <a:folHlink>
      <a:srgbClr val="919191"/>
    </a:folHlink>
  </a:clrScheme>
  <a:fontScheme name="ユーザー定義 1">
    <a:majorFont>
      <a:latin typeface="メイリオ"/>
      <a:ea typeface="メイリオ"/>
      <a:cs typeface=""/>
    </a:majorFont>
    <a:minorFont>
      <a:latin typeface="メイリオ"/>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4761</TotalTime>
  <Words>2867</Words>
  <Application>Microsoft Office PowerPoint</Application>
  <PresentationFormat>ワイド画面</PresentationFormat>
  <Paragraphs>611</Paragraphs>
  <Slides>27</Slides>
  <Notes>1</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27</vt:i4>
      </vt:variant>
    </vt:vector>
  </HeadingPairs>
  <TitlesOfParts>
    <vt:vector size="39" baseType="lpstr">
      <vt:lpstr>ＭＳ Ｐゴシック</vt:lpstr>
      <vt:lpstr>メイリオ</vt:lpstr>
      <vt:lpstr>メイリオ</vt:lpstr>
      <vt:lpstr>メイリオ（本文）</vt:lpstr>
      <vt:lpstr>游ゴシック</vt:lpstr>
      <vt:lpstr>Arial</vt:lpstr>
      <vt:lpstr>Calibri</vt:lpstr>
      <vt:lpstr>Calibri Light</vt:lpstr>
      <vt:lpstr>Segoe UI</vt:lpstr>
      <vt:lpstr>Segoe UI Semibold</vt:lpstr>
      <vt:lpstr>Wingdings</vt:lpstr>
      <vt:lpstr>Office テーマ</vt:lpstr>
      <vt:lpstr>ＳＭＮ株式会社　媒体説明資料</vt:lpstr>
      <vt:lpstr>会社概要</vt:lpstr>
      <vt:lpstr>プロダクト紹介</vt:lpstr>
      <vt:lpstr>Logicad</vt:lpstr>
      <vt:lpstr>Logicadとは</vt:lpstr>
      <vt:lpstr>VALIS拡張/VALIS類似</vt:lpstr>
      <vt:lpstr>VALIS-CPX</vt:lpstr>
      <vt:lpstr>CPA・CPC課金体系</vt:lpstr>
      <vt:lpstr>Logicadとの併用配信</vt:lpstr>
      <vt:lpstr>併用配信事例：健食サプリ様</vt:lpstr>
      <vt:lpstr>TVBridge Ads</vt:lpstr>
      <vt:lpstr>TVBridge Adsとは</vt:lpstr>
      <vt:lpstr>国内最大級のテレビ視聴データ</vt:lpstr>
      <vt:lpstr>国内最大級のテレビ視聴データ</vt:lpstr>
      <vt:lpstr>テレビ視聴データセグメント一覧</vt:lpstr>
      <vt:lpstr>RMP - Display Ads powered by Logicad</vt:lpstr>
      <vt:lpstr>RMP 概要</vt:lpstr>
      <vt:lpstr>ベーシックセグメント例　※最新のセグメントはお問合せください</vt:lpstr>
      <vt:lpstr>Logicad DOOH</vt:lpstr>
      <vt:lpstr>Logicad DOOH</vt:lpstr>
      <vt:lpstr>Logicad DOOH -電車内・屋内ビジョン一覧-</vt:lpstr>
      <vt:lpstr>掲載ビジョン例</vt:lpstr>
      <vt:lpstr>VALIS-Cockpit</vt:lpstr>
      <vt:lpstr>VALIS-Cockpitとは</vt:lpstr>
      <vt:lpstr>VALIS-Cockpitとは</vt:lpstr>
      <vt:lpstr>グラフの見方：カスタマージャーニーグラフ</vt:lpstr>
      <vt:lpstr>グラフの見方：タグクラウド</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taisei_tamura</dc:creator>
  <cp:lastModifiedBy>SMN-2109-006RO</cp:lastModifiedBy>
  <cp:revision>108</cp:revision>
  <cp:lastPrinted>2022-08-31T01:15:53Z</cp:lastPrinted>
  <dcterms:created xsi:type="dcterms:W3CDTF">2021-02-05T12:16:06Z</dcterms:created>
  <dcterms:modified xsi:type="dcterms:W3CDTF">2022-11-16T10:37:38Z</dcterms:modified>
</cp:coreProperties>
</file>